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331" r:id="rId1"/>
  </p:sldMasterIdLst>
  <p:notesMasterIdLst>
    <p:notesMasterId r:id="rId3"/>
  </p:notesMasterIdLst>
  <p:sldIdLst>
    <p:sldId id="256" r:id="rId2"/>
  </p:sldIdLst>
  <p:sldSz cx="12801600" cy="19202400"/>
  <p:notesSz cx="6715125" cy="923925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7214" kern="1200">
        <a:solidFill>
          <a:schemeClr val="tx1"/>
        </a:solidFill>
        <a:latin typeface="Arial" charset="0"/>
        <a:ea typeface="+mn-ea"/>
        <a:cs typeface="+mn-cs"/>
      </a:defRPr>
    </a:lvl1pPr>
    <a:lvl2pPr marL="477883" algn="ctr" rtl="0" fontAlgn="base">
      <a:spcBef>
        <a:spcPct val="0"/>
      </a:spcBef>
      <a:spcAft>
        <a:spcPct val="0"/>
      </a:spcAft>
      <a:defRPr sz="7214" kern="1200">
        <a:solidFill>
          <a:schemeClr val="tx1"/>
        </a:solidFill>
        <a:latin typeface="Arial" charset="0"/>
        <a:ea typeface="+mn-ea"/>
        <a:cs typeface="+mn-cs"/>
      </a:defRPr>
    </a:lvl2pPr>
    <a:lvl3pPr marL="955766" algn="ctr" rtl="0" fontAlgn="base">
      <a:spcBef>
        <a:spcPct val="0"/>
      </a:spcBef>
      <a:spcAft>
        <a:spcPct val="0"/>
      </a:spcAft>
      <a:defRPr sz="7214" kern="1200">
        <a:solidFill>
          <a:schemeClr val="tx1"/>
        </a:solidFill>
        <a:latin typeface="Arial" charset="0"/>
        <a:ea typeface="+mn-ea"/>
        <a:cs typeface="+mn-cs"/>
      </a:defRPr>
    </a:lvl3pPr>
    <a:lvl4pPr marL="1433650" algn="ctr" rtl="0" fontAlgn="base">
      <a:spcBef>
        <a:spcPct val="0"/>
      </a:spcBef>
      <a:spcAft>
        <a:spcPct val="0"/>
      </a:spcAft>
      <a:defRPr sz="7214" kern="1200">
        <a:solidFill>
          <a:schemeClr val="tx1"/>
        </a:solidFill>
        <a:latin typeface="Arial" charset="0"/>
        <a:ea typeface="+mn-ea"/>
        <a:cs typeface="+mn-cs"/>
      </a:defRPr>
    </a:lvl4pPr>
    <a:lvl5pPr marL="1911534" algn="ctr" rtl="0" fontAlgn="base">
      <a:spcBef>
        <a:spcPct val="0"/>
      </a:spcBef>
      <a:spcAft>
        <a:spcPct val="0"/>
      </a:spcAft>
      <a:defRPr sz="7214" kern="1200">
        <a:solidFill>
          <a:schemeClr val="tx1"/>
        </a:solidFill>
        <a:latin typeface="Arial" charset="0"/>
        <a:ea typeface="+mn-ea"/>
        <a:cs typeface="+mn-cs"/>
      </a:defRPr>
    </a:lvl5pPr>
    <a:lvl6pPr marL="2389415" algn="l" defTabSz="955766" rtl="0" eaLnBrk="1" latinLnBrk="0" hangingPunct="1">
      <a:defRPr sz="7214" kern="1200">
        <a:solidFill>
          <a:schemeClr val="tx1"/>
        </a:solidFill>
        <a:latin typeface="Arial" charset="0"/>
        <a:ea typeface="+mn-ea"/>
        <a:cs typeface="+mn-cs"/>
      </a:defRPr>
    </a:lvl6pPr>
    <a:lvl7pPr marL="2867301" algn="l" defTabSz="955766" rtl="0" eaLnBrk="1" latinLnBrk="0" hangingPunct="1">
      <a:defRPr sz="7214" kern="1200">
        <a:solidFill>
          <a:schemeClr val="tx1"/>
        </a:solidFill>
        <a:latin typeface="Arial" charset="0"/>
        <a:ea typeface="+mn-ea"/>
        <a:cs typeface="+mn-cs"/>
      </a:defRPr>
    </a:lvl7pPr>
    <a:lvl8pPr marL="3345187" algn="l" defTabSz="955766" rtl="0" eaLnBrk="1" latinLnBrk="0" hangingPunct="1">
      <a:defRPr sz="7214" kern="1200">
        <a:solidFill>
          <a:schemeClr val="tx1"/>
        </a:solidFill>
        <a:latin typeface="Arial" charset="0"/>
        <a:ea typeface="+mn-ea"/>
        <a:cs typeface="+mn-cs"/>
      </a:defRPr>
    </a:lvl8pPr>
    <a:lvl9pPr marL="3823070" algn="l" defTabSz="955766" rtl="0" eaLnBrk="1" latinLnBrk="0" hangingPunct="1">
      <a:defRPr sz="7214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2" userDrawn="1">
          <p15:clr>
            <a:srgbClr val="A4A3A4"/>
          </p15:clr>
        </p15:guide>
        <p15:guide id="2" orient="horz" pos="11783" userDrawn="1">
          <p15:clr>
            <a:srgbClr val="A4A3A4"/>
          </p15:clr>
        </p15:guide>
        <p15:guide id="3" orient="horz" pos="3648" userDrawn="1">
          <p15:clr>
            <a:srgbClr val="A4A3A4"/>
          </p15:clr>
        </p15:guide>
        <p15:guide id="5" pos="4032" userDrawn="1">
          <p15:clr>
            <a:srgbClr val="A4A3A4"/>
          </p15:clr>
        </p15:guide>
        <p15:guide id="6" pos="6708" userDrawn="1">
          <p15:clr>
            <a:srgbClr val="A4A3A4"/>
          </p15:clr>
        </p15:guide>
        <p15:guide id="7" pos="13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A0C9"/>
    <a:srgbClr val="A7C4FF"/>
    <a:srgbClr val="000000"/>
    <a:srgbClr val="FFFFFF"/>
    <a:srgbClr val="002164"/>
    <a:srgbClr val="0046D2"/>
    <a:srgbClr val="C0C0C0"/>
    <a:srgbClr val="FF0000"/>
    <a:srgbClr val="698ED9"/>
    <a:srgbClr val="0030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94840" autoAdjust="0"/>
    <p:restoredTop sz="95932" autoAdjust="0"/>
  </p:normalViewPr>
  <p:slideViewPr>
    <p:cSldViewPr snapToGrid="0">
      <p:cViewPr>
        <p:scale>
          <a:sx n="150" d="100"/>
          <a:sy n="150" d="100"/>
        </p:scale>
        <p:origin x="-504" y="-2964"/>
      </p:cViewPr>
      <p:guideLst>
        <p:guide orient="horz" pos="3122"/>
        <p:guide orient="horz" pos="11783"/>
        <p:guide orient="horz" pos="3648"/>
        <p:guide pos="4032"/>
        <p:guide pos="6708"/>
        <p:guide pos="135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9888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3650" y="0"/>
            <a:ext cx="2909888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03450" y="692150"/>
            <a:ext cx="2309813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389438"/>
            <a:ext cx="5372100" cy="41576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5700"/>
            <a:ext cx="2909888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3650" y="8775700"/>
            <a:ext cx="2909888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67EDDF8-D6D9-463B-9936-2A07CC8CE54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3017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56" kern="1200">
        <a:solidFill>
          <a:schemeClr val="tx1"/>
        </a:solidFill>
        <a:latin typeface="Arial" charset="0"/>
        <a:ea typeface="+mn-ea"/>
        <a:cs typeface="+mn-cs"/>
      </a:defRPr>
    </a:lvl1pPr>
    <a:lvl2pPr marL="477883" algn="l" rtl="0" eaLnBrk="0" fontAlgn="base" hangingPunct="0">
      <a:spcBef>
        <a:spcPct val="30000"/>
      </a:spcBef>
      <a:spcAft>
        <a:spcPct val="0"/>
      </a:spcAft>
      <a:defRPr sz="1256" kern="1200">
        <a:solidFill>
          <a:schemeClr val="tx1"/>
        </a:solidFill>
        <a:latin typeface="Arial" charset="0"/>
        <a:ea typeface="+mn-ea"/>
        <a:cs typeface="+mn-cs"/>
      </a:defRPr>
    </a:lvl2pPr>
    <a:lvl3pPr marL="955766" algn="l" rtl="0" eaLnBrk="0" fontAlgn="base" hangingPunct="0">
      <a:spcBef>
        <a:spcPct val="30000"/>
      </a:spcBef>
      <a:spcAft>
        <a:spcPct val="0"/>
      </a:spcAft>
      <a:defRPr sz="1256" kern="1200">
        <a:solidFill>
          <a:schemeClr val="tx1"/>
        </a:solidFill>
        <a:latin typeface="Arial" charset="0"/>
        <a:ea typeface="+mn-ea"/>
        <a:cs typeface="+mn-cs"/>
      </a:defRPr>
    </a:lvl3pPr>
    <a:lvl4pPr marL="1433650" algn="l" rtl="0" eaLnBrk="0" fontAlgn="base" hangingPunct="0">
      <a:spcBef>
        <a:spcPct val="30000"/>
      </a:spcBef>
      <a:spcAft>
        <a:spcPct val="0"/>
      </a:spcAft>
      <a:defRPr sz="1256" kern="1200">
        <a:solidFill>
          <a:schemeClr val="tx1"/>
        </a:solidFill>
        <a:latin typeface="Arial" charset="0"/>
        <a:ea typeface="+mn-ea"/>
        <a:cs typeface="+mn-cs"/>
      </a:defRPr>
    </a:lvl4pPr>
    <a:lvl5pPr marL="1911534" algn="l" rtl="0" eaLnBrk="0" fontAlgn="base" hangingPunct="0">
      <a:spcBef>
        <a:spcPct val="30000"/>
      </a:spcBef>
      <a:spcAft>
        <a:spcPct val="0"/>
      </a:spcAft>
      <a:defRPr sz="1256" kern="1200">
        <a:solidFill>
          <a:schemeClr val="tx1"/>
        </a:solidFill>
        <a:latin typeface="Arial" charset="0"/>
        <a:ea typeface="+mn-ea"/>
        <a:cs typeface="+mn-cs"/>
      </a:defRPr>
    </a:lvl5pPr>
    <a:lvl6pPr marL="2389415" algn="l" defTabSz="955766" rtl="0" eaLnBrk="1" latinLnBrk="0" hangingPunct="1">
      <a:defRPr sz="1256" kern="1200">
        <a:solidFill>
          <a:schemeClr val="tx1"/>
        </a:solidFill>
        <a:latin typeface="+mn-lt"/>
        <a:ea typeface="+mn-ea"/>
        <a:cs typeface="+mn-cs"/>
      </a:defRPr>
    </a:lvl6pPr>
    <a:lvl7pPr marL="2867301" algn="l" defTabSz="955766" rtl="0" eaLnBrk="1" latinLnBrk="0" hangingPunct="1">
      <a:defRPr sz="1256" kern="1200">
        <a:solidFill>
          <a:schemeClr val="tx1"/>
        </a:solidFill>
        <a:latin typeface="+mn-lt"/>
        <a:ea typeface="+mn-ea"/>
        <a:cs typeface="+mn-cs"/>
      </a:defRPr>
    </a:lvl7pPr>
    <a:lvl8pPr marL="3345187" algn="l" defTabSz="955766" rtl="0" eaLnBrk="1" latinLnBrk="0" hangingPunct="1">
      <a:defRPr sz="1256" kern="1200">
        <a:solidFill>
          <a:schemeClr val="tx1"/>
        </a:solidFill>
        <a:latin typeface="+mn-lt"/>
        <a:ea typeface="+mn-ea"/>
        <a:cs typeface="+mn-cs"/>
      </a:defRPr>
    </a:lvl8pPr>
    <a:lvl9pPr marL="3823070" algn="l" defTabSz="955766" rtl="0" eaLnBrk="1" latinLnBrk="0" hangingPunct="1">
      <a:defRPr sz="12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832624E-CB7C-4D3E-9A9F-1A6CE9425EAE}" type="slidenum">
              <a:rPr lang="ar-SA"/>
              <a:pPr/>
              <a:t>1</a:t>
            </a:fld>
            <a:endParaRPr 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03450" y="692150"/>
            <a:ext cx="2309813" cy="3465513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853" y="-23709"/>
            <a:ext cx="12837726" cy="19249818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2834" y="6732695"/>
            <a:ext cx="8157407" cy="4609646"/>
          </a:xfrm>
        </p:spPr>
        <p:txBody>
          <a:bodyPr anchor="b">
            <a:noAutofit/>
          </a:bodyPr>
          <a:lstStyle>
            <a:lvl1pPr algn="r">
              <a:defRPr sz="756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2834" y="11342337"/>
            <a:ext cx="8157407" cy="3071317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82794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95670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8" y="7562432"/>
            <a:ext cx="8886801" cy="5114427"/>
          </a:xfrm>
        </p:spPr>
        <p:txBody>
          <a:bodyPr anchor="b"/>
          <a:lstStyle>
            <a:lvl1pPr algn="l">
              <a:defRPr sz="5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8" y="12676854"/>
            <a:ext cx="8886801" cy="2409120"/>
          </a:xfrm>
        </p:spPr>
        <p:txBody>
          <a:bodyPr anchor="t"/>
          <a:lstStyle>
            <a:lvl1pPr marL="0" indent="0" algn="l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4008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8904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40" y="1706880"/>
            <a:ext cx="8886800" cy="36982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3441" y="6049649"/>
            <a:ext cx="4323353" cy="10866162"/>
          </a:xfrm>
        </p:spPr>
        <p:txBody>
          <a:bodyPr>
            <a:normAutofit/>
          </a:bodyPr>
          <a:lstStyle>
            <a:lvl1pPr>
              <a:defRPr sz="2520"/>
            </a:lvl1pPr>
            <a:lvl2pPr>
              <a:defRPr sz="2240"/>
            </a:lvl2pPr>
            <a:lvl3pPr>
              <a:defRPr sz="196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6886" y="6049654"/>
            <a:ext cx="4323354" cy="10866164"/>
          </a:xfrm>
        </p:spPr>
        <p:txBody>
          <a:bodyPr>
            <a:normAutofit/>
          </a:bodyPr>
          <a:lstStyle>
            <a:lvl1pPr>
              <a:defRPr sz="2520"/>
            </a:lvl1pPr>
            <a:lvl2pPr>
              <a:defRPr sz="2240"/>
            </a:lvl2pPr>
            <a:lvl3pPr>
              <a:defRPr sz="196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28265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9" y="1706880"/>
            <a:ext cx="8886798" cy="36982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9" y="6050752"/>
            <a:ext cx="4326941" cy="1613534"/>
          </a:xfrm>
        </p:spPr>
        <p:txBody>
          <a:bodyPr anchor="b">
            <a:noAutofit/>
          </a:bodyPr>
          <a:lstStyle>
            <a:lvl1pPr marL="0" indent="0">
              <a:buNone/>
              <a:defRPr sz="3360" b="0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3439" y="7664290"/>
            <a:ext cx="4326941" cy="92515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3296" y="6050752"/>
            <a:ext cx="4326941" cy="1613534"/>
          </a:xfrm>
        </p:spPr>
        <p:txBody>
          <a:bodyPr anchor="b">
            <a:noAutofit/>
          </a:bodyPr>
          <a:lstStyle>
            <a:lvl1pPr marL="0" indent="0">
              <a:buNone/>
              <a:defRPr sz="3360" b="0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3296" y="7664290"/>
            <a:ext cx="4326941" cy="92515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29828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8" y="1706880"/>
            <a:ext cx="8886800" cy="36982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203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66889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9" y="4196091"/>
            <a:ext cx="3906255" cy="357970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9786" y="1441791"/>
            <a:ext cx="4740452" cy="154740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3439" y="7775795"/>
            <a:ext cx="3906255" cy="7236457"/>
          </a:xfrm>
        </p:spPr>
        <p:txBody>
          <a:bodyPr>
            <a:normAutofit/>
          </a:bodyPr>
          <a:lstStyle>
            <a:lvl1pPr marL="0" indent="0">
              <a:buNone/>
              <a:defRPr sz="196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34874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8" y="13441680"/>
            <a:ext cx="8886800" cy="1586866"/>
          </a:xfrm>
        </p:spPr>
        <p:txBody>
          <a:bodyPr anchor="b">
            <a:normAutofit/>
          </a:bodyPr>
          <a:lstStyle>
            <a:lvl1pPr algn="l">
              <a:defRPr sz="336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3438" y="1706880"/>
            <a:ext cx="8886800" cy="10768010"/>
          </a:xfrm>
        </p:spPr>
        <p:txBody>
          <a:bodyPr anchor="t">
            <a:normAutofit/>
          </a:bodyPr>
          <a:lstStyle>
            <a:lvl1pPr marL="0" indent="0" algn="ctr">
              <a:buNone/>
              <a:defRPr sz="2240"/>
            </a:lvl1pPr>
            <a:lvl2pPr marL="640080" indent="0">
              <a:buNone/>
              <a:defRPr sz="2240"/>
            </a:lvl2pPr>
            <a:lvl3pPr marL="1280160" indent="0">
              <a:buNone/>
              <a:defRPr sz="2240"/>
            </a:lvl3pPr>
            <a:lvl4pPr marL="1920240" indent="0">
              <a:buNone/>
              <a:defRPr sz="2240"/>
            </a:lvl4pPr>
            <a:lvl5pPr marL="2560320" indent="0">
              <a:buNone/>
              <a:defRPr sz="2240"/>
            </a:lvl5pPr>
            <a:lvl6pPr marL="3200400" indent="0">
              <a:buNone/>
              <a:defRPr sz="2240"/>
            </a:lvl6pPr>
            <a:lvl7pPr marL="3840480" indent="0">
              <a:buNone/>
              <a:defRPr sz="2240"/>
            </a:lvl7pPr>
            <a:lvl8pPr marL="4480560" indent="0">
              <a:buNone/>
              <a:defRPr sz="2240"/>
            </a:lvl8pPr>
            <a:lvl9pPr marL="5120640" indent="0">
              <a:buNone/>
              <a:defRPr sz="224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3438" y="15028547"/>
            <a:ext cx="8886800" cy="1887267"/>
          </a:xfrm>
        </p:spPr>
        <p:txBody>
          <a:bodyPr>
            <a:normAutofit/>
          </a:bodyPr>
          <a:lstStyle>
            <a:lvl1pPr marL="0" indent="0">
              <a:buNone/>
              <a:defRPr sz="1680"/>
            </a:lvl1pPr>
            <a:lvl2pPr marL="640080" indent="0">
              <a:buNone/>
              <a:defRPr sz="1680"/>
            </a:lvl2pPr>
            <a:lvl3pPr marL="1280160" indent="0">
              <a:buNone/>
              <a:defRPr sz="1400"/>
            </a:lvl3pPr>
            <a:lvl4pPr marL="1920240" indent="0">
              <a:buNone/>
              <a:defRPr sz="1260"/>
            </a:lvl4pPr>
            <a:lvl5pPr marL="2560320" indent="0">
              <a:buNone/>
              <a:defRPr sz="1260"/>
            </a:lvl5pPr>
            <a:lvl6pPr marL="3200400" indent="0">
              <a:buNone/>
              <a:defRPr sz="1260"/>
            </a:lvl6pPr>
            <a:lvl7pPr marL="3840480" indent="0">
              <a:buNone/>
              <a:defRPr sz="1260"/>
            </a:lvl7pPr>
            <a:lvl8pPr marL="4480560" indent="0">
              <a:buNone/>
              <a:defRPr sz="1260"/>
            </a:lvl8pPr>
            <a:lvl9pPr marL="5120640" indent="0">
              <a:buNone/>
              <a:defRPr sz="126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77744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40" y="1706880"/>
            <a:ext cx="8886800" cy="9530080"/>
          </a:xfrm>
        </p:spPr>
        <p:txBody>
          <a:bodyPr anchor="ctr">
            <a:normAutofit/>
          </a:bodyPr>
          <a:lstStyle>
            <a:lvl1pPr algn="l">
              <a:defRPr sz="616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40" y="12517120"/>
            <a:ext cx="8886800" cy="4398694"/>
          </a:xfrm>
        </p:spPr>
        <p:txBody>
          <a:bodyPr anchor="ctr">
            <a:normAutofit/>
          </a:bodyPr>
          <a:lstStyle>
            <a:lvl1pPr marL="0" indent="0" algn="l">
              <a:buNone/>
              <a:defRPr sz="252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4008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649508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839" y="1706880"/>
            <a:ext cx="8501055" cy="8463280"/>
          </a:xfrm>
        </p:spPr>
        <p:txBody>
          <a:bodyPr anchor="ctr">
            <a:normAutofit/>
          </a:bodyPr>
          <a:lstStyle>
            <a:lvl1pPr algn="l">
              <a:defRPr sz="616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41503" y="10170160"/>
            <a:ext cx="7587726" cy="1066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24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40080" indent="0">
              <a:buFontTx/>
              <a:buNone/>
              <a:defRPr/>
            </a:lvl2pPr>
            <a:lvl3pPr marL="1280160" indent="0">
              <a:buFontTx/>
              <a:buNone/>
              <a:defRPr/>
            </a:lvl3pPr>
            <a:lvl4pPr marL="1920240" indent="0">
              <a:buFontTx/>
              <a:buNone/>
              <a:defRPr/>
            </a:lvl4pPr>
            <a:lvl5pPr marL="256032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8" y="12517120"/>
            <a:ext cx="8886801" cy="4398694"/>
          </a:xfrm>
        </p:spPr>
        <p:txBody>
          <a:bodyPr anchor="ctr">
            <a:normAutofit/>
          </a:bodyPr>
          <a:lstStyle>
            <a:lvl1pPr marL="0" indent="0" algn="l">
              <a:buNone/>
              <a:defRPr sz="252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4008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75796" y="2213058"/>
            <a:ext cx="640247" cy="1637373"/>
          </a:xfrm>
          <a:prstGeom prst="rect">
            <a:avLst/>
          </a:prstGeom>
        </p:spPr>
        <p:txBody>
          <a:bodyPr vert="horz" lIns="128016" tIns="64008" rIns="128016" bIns="64008" rtlCol="0" anchor="ctr">
            <a:noAutofit/>
          </a:bodyPr>
          <a:lstStyle/>
          <a:p>
            <a:pPr lvl="0"/>
            <a:r>
              <a:rPr lang="en-US" sz="112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46779" y="8082357"/>
            <a:ext cx="640247" cy="1637373"/>
          </a:xfrm>
          <a:prstGeom prst="rect">
            <a:avLst/>
          </a:prstGeom>
        </p:spPr>
        <p:txBody>
          <a:bodyPr vert="horz" lIns="128016" tIns="64008" rIns="128016" bIns="64008" rtlCol="0" anchor="ctr">
            <a:noAutofit/>
          </a:bodyPr>
          <a:lstStyle/>
          <a:p>
            <a:pPr lvl="0"/>
            <a:r>
              <a:rPr lang="en-US" sz="112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8110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8" y="5409566"/>
            <a:ext cx="8886801" cy="7267288"/>
          </a:xfrm>
        </p:spPr>
        <p:txBody>
          <a:bodyPr anchor="b">
            <a:normAutofit/>
          </a:bodyPr>
          <a:lstStyle>
            <a:lvl1pPr algn="l">
              <a:defRPr sz="616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8" y="12676854"/>
            <a:ext cx="8886801" cy="4238959"/>
          </a:xfrm>
        </p:spPr>
        <p:txBody>
          <a:bodyPr anchor="t">
            <a:normAutofit/>
          </a:bodyPr>
          <a:lstStyle>
            <a:lvl1pPr marL="0" indent="0" algn="l">
              <a:buNone/>
              <a:defRPr sz="252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4008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103020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839" y="1706880"/>
            <a:ext cx="8501055" cy="8463280"/>
          </a:xfrm>
        </p:spPr>
        <p:txBody>
          <a:bodyPr anchor="ctr">
            <a:normAutofit/>
          </a:bodyPr>
          <a:lstStyle>
            <a:lvl1pPr algn="l">
              <a:defRPr sz="616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3436" y="11236960"/>
            <a:ext cx="8886802" cy="143989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3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40080" indent="0">
              <a:buFontTx/>
              <a:buNone/>
              <a:defRPr/>
            </a:lvl2pPr>
            <a:lvl3pPr marL="1280160" indent="0">
              <a:buFontTx/>
              <a:buNone/>
              <a:defRPr/>
            </a:lvl3pPr>
            <a:lvl4pPr marL="1920240" indent="0">
              <a:buFontTx/>
              <a:buNone/>
              <a:defRPr/>
            </a:lvl4pPr>
            <a:lvl5pPr marL="256032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8" y="12676854"/>
            <a:ext cx="8886801" cy="4238959"/>
          </a:xfrm>
        </p:spPr>
        <p:txBody>
          <a:bodyPr anchor="t">
            <a:normAutofit/>
          </a:bodyPr>
          <a:lstStyle>
            <a:lvl1pPr marL="0" indent="0" algn="l">
              <a:buNone/>
              <a:defRPr sz="25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4008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75796" y="2213058"/>
            <a:ext cx="640247" cy="1637373"/>
          </a:xfrm>
          <a:prstGeom prst="rect">
            <a:avLst/>
          </a:prstGeom>
        </p:spPr>
        <p:txBody>
          <a:bodyPr vert="horz" lIns="128016" tIns="64008" rIns="128016" bIns="64008" rtlCol="0" anchor="ctr">
            <a:noAutofit/>
          </a:bodyPr>
          <a:lstStyle/>
          <a:p>
            <a:pPr lvl="0"/>
            <a:r>
              <a:rPr lang="en-US" sz="112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46779" y="8082357"/>
            <a:ext cx="640247" cy="1637373"/>
          </a:xfrm>
          <a:prstGeom prst="rect">
            <a:avLst/>
          </a:prstGeom>
        </p:spPr>
        <p:txBody>
          <a:bodyPr vert="horz" lIns="128016" tIns="64008" rIns="128016" bIns="64008" rtlCol="0" anchor="ctr">
            <a:noAutofit/>
          </a:bodyPr>
          <a:lstStyle/>
          <a:p>
            <a:pPr lvl="0"/>
            <a:r>
              <a:rPr lang="en-US" sz="112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31131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188" y="1706880"/>
            <a:ext cx="8878051" cy="8463280"/>
          </a:xfrm>
        </p:spPr>
        <p:txBody>
          <a:bodyPr anchor="ctr">
            <a:normAutofit/>
          </a:bodyPr>
          <a:lstStyle>
            <a:lvl1pPr algn="l">
              <a:defRPr sz="616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3436" y="11236960"/>
            <a:ext cx="8886802" cy="143989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360">
                <a:solidFill>
                  <a:schemeClr val="accent1"/>
                </a:solidFill>
              </a:defRPr>
            </a:lvl1pPr>
            <a:lvl2pPr marL="640080" indent="0">
              <a:buFontTx/>
              <a:buNone/>
              <a:defRPr/>
            </a:lvl2pPr>
            <a:lvl3pPr marL="1280160" indent="0">
              <a:buFontTx/>
              <a:buNone/>
              <a:defRPr/>
            </a:lvl3pPr>
            <a:lvl4pPr marL="1920240" indent="0">
              <a:buFontTx/>
              <a:buNone/>
              <a:defRPr/>
            </a:lvl4pPr>
            <a:lvl5pPr marL="256032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8" y="12676854"/>
            <a:ext cx="8886801" cy="4238959"/>
          </a:xfrm>
        </p:spPr>
        <p:txBody>
          <a:bodyPr anchor="t">
            <a:normAutofit/>
          </a:bodyPr>
          <a:lstStyle>
            <a:lvl1pPr marL="0" indent="0" algn="l">
              <a:buNone/>
              <a:defRPr sz="25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4008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906399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44011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68237" y="1706881"/>
            <a:ext cx="1370337" cy="14704063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3439" y="1706881"/>
            <a:ext cx="7273036" cy="147040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04302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853" y="-23709"/>
            <a:ext cx="12837727" cy="19249818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3439" y="1706880"/>
            <a:ext cx="8886798" cy="36982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8" y="6049654"/>
            <a:ext cx="8886800" cy="10866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67361" y="16915818"/>
            <a:ext cx="957785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3A134-F1C3-464B-BF47-54DC2DE08F52}" type="datetimeFigureOut">
              <a:rPr lang="en-US" smtClean="0"/>
              <a:pPr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3439" y="16915818"/>
            <a:ext cx="6472162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22547" y="16915818"/>
            <a:ext cx="717693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accent1"/>
                </a:solidFill>
              </a:defRPr>
            </a:lvl1pPr>
          </a:lstStyle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62391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  <p:sldLayoutId id="2147484343" r:id="rId12"/>
    <p:sldLayoutId id="2147484344" r:id="rId13"/>
    <p:sldLayoutId id="2147484345" r:id="rId14"/>
    <p:sldLayoutId id="2147484346" r:id="rId15"/>
    <p:sldLayoutId id="2147484347" r:id="rId16"/>
  </p:sldLayoutIdLst>
  <p:txStyles>
    <p:titleStyle>
      <a:lvl1pPr algn="l" defTabSz="640080" rtl="0" eaLnBrk="1" latinLnBrk="0" hangingPunct="1">
        <a:spcBef>
          <a:spcPct val="0"/>
        </a:spcBef>
        <a:buNone/>
        <a:defRPr sz="504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80060" indent="-48006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040130" indent="-40005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2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600200" indent="-32004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240280" indent="-32004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880360" indent="-32004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520440" indent="-32004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160520" indent="-32004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4800600" indent="-32004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440680" indent="-32004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934A004-EEFD-9734-7C25-480318A30D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95" y="3770774"/>
            <a:ext cx="1931554" cy="1620509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2200648" y="1021108"/>
            <a:ext cx="8400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en-US" sz="24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International Conference of Iranian Aerospace society</a:t>
            </a:r>
          </a:p>
        </p:txBody>
      </p:sp>
      <p:sp>
        <p:nvSpPr>
          <p:cNvPr id="28" name="Rounded Rectangle 27"/>
          <p:cNvSpPr/>
          <p:nvPr/>
        </p:nvSpPr>
        <p:spPr bwMode="auto">
          <a:xfrm>
            <a:off x="1532855" y="1528756"/>
            <a:ext cx="9420911" cy="2175252"/>
          </a:xfrm>
          <a:prstGeom prst="round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21679" tIns="10839" rIns="21679" bIns="10839" numCol="1" rtlCol="0" anchor="ctr" anchorCtr="0" compatLnSpc="1">
            <a:prstTxWarp prst="textNoShape">
              <a:avLst/>
            </a:prstTxWarp>
          </a:bodyPr>
          <a:lstStyle/>
          <a:p>
            <a:pPr defTabSz="828978" rtl="1"/>
            <a:endParaRPr lang="en-US" sz="736" dirty="0">
              <a:solidFill>
                <a:schemeClr val="tx1"/>
              </a:solidFill>
            </a:endParaRPr>
          </a:p>
          <a:p>
            <a:pPr defTabSz="828978" rtl="1"/>
            <a:r>
              <a:rPr lang="fa-IR" sz="2000" dirty="0">
                <a:solidFill>
                  <a:schemeClr val="tx1"/>
                </a:solidFill>
                <a:cs typeface="B Nazanin" pitchFamily="2" charset="-78"/>
              </a:rPr>
              <a:t> (</a:t>
            </a:r>
            <a:r>
              <a:rPr lang="fa-IR" sz="2000" dirty="0">
                <a:solidFill>
                  <a:schemeClr val="tx1"/>
                </a:solidFill>
                <a:cs typeface="B Titr" pitchFamily="2" charset="-78"/>
              </a:rPr>
              <a:t>عنوان مقاله حداکثر در 12 کلمه با قلم </a:t>
            </a:r>
            <a:r>
              <a:rPr lang="en-US" sz="2000" dirty="0">
                <a:solidFill>
                  <a:schemeClr val="tx1"/>
                </a:solidFill>
                <a:cs typeface="B Titr" pitchFamily="2" charset="-78"/>
              </a:rPr>
              <a:t>B </a:t>
            </a:r>
            <a:r>
              <a:rPr lang="en-US" sz="2000" dirty="0" err="1">
                <a:solidFill>
                  <a:schemeClr val="tx1"/>
                </a:solidFill>
                <a:cs typeface="B Titr" pitchFamily="2" charset="-78"/>
              </a:rPr>
              <a:t>Titr</a:t>
            </a:r>
            <a:r>
              <a:rPr lang="en-US" sz="2000" dirty="0">
                <a:solidFill>
                  <a:schemeClr val="tx1"/>
                </a:solidFill>
                <a:cs typeface="B Titr" pitchFamily="2" charset="-78"/>
              </a:rPr>
              <a:t> 20.</a:t>
            </a:r>
            <a:r>
              <a:rPr lang="fa-IR" sz="2000" dirty="0">
                <a:solidFill>
                  <a:schemeClr val="tx1"/>
                </a:solidFill>
                <a:cs typeface="B Nazanin" pitchFamily="2" charset="-78"/>
              </a:rPr>
              <a:t>)</a:t>
            </a:r>
            <a:endParaRPr lang="en-US" sz="2000" dirty="0">
              <a:solidFill>
                <a:schemeClr val="tx1"/>
              </a:solidFill>
              <a:cs typeface="B Nazanin" pitchFamily="2" charset="-78"/>
            </a:endParaRPr>
          </a:p>
          <a:p>
            <a:pPr defTabSz="828978" rtl="1"/>
            <a:r>
              <a:rPr lang="fa-IR" sz="1600" dirty="0">
                <a:solidFill>
                  <a:schemeClr val="tx1"/>
                </a:solidFill>
                <a:cs typeface="B Nazanin" pitchFamily="2" charset="-78"/>
              </a:rPr>
              <a:t>----- يک سطر فاصله (</a:t>
            </a:r>
            <a:r>
              <a:rPr lang="en-US" sz="1600" dirty="0">
                <a:solidFill>
                  <a:schemeClr val="tx1"/>
                </a:solidFill>
                <a:cs typeface="B Nazanin" pitchFamily="2" charset="-78"/>
              </a:rPr>
              <a:t> B </a:t>
            </a:r>
            <a:r>
              <a:rPr lang="en-US" sz="1600" dirty="0" err="1">
                <a:solidFill>
                  <a:schemeClr val="tx1"/>
                </a:solidFill>
                <a:cs typeface="B Nazanin" pitchFamily="2" charset="-78"/>
              </a:rPr>
              <a:t>Nazanin</a:t>
            </a:r>
            <a:r>
              <a:rPr lang="en-US" sz="1600" dirty="0">
                <a:solidFill>
                  <a:schemeClr val="tx1"/>
                </a:solidFill>
                <a:cs typeface="B Nazanin" pitchFamily="2" charset="-78"/>
              </a:rPr>
              <a:t> 16.</a:t>
            </a:r>
            <a:r>
              <a:rPr lang="fa-IR" sz="1600" dirty="0">
                <a:solidFill>
                  <a:schemeClr val="tx1"/>
                </a:solidFill>
                <a:cs typeface="B Nazanin" pitchFamily="2" charset="-78"/>
              </a:rPr>
              <a:t>) -----</a:t>
            </a:r>
          </a:p>
          <a:p>
            <a:pPr defTabSz="828978" rtl="1"/>
            <a:r>
              <a:rPr lang="fa-IR" sz="1600" dirty="0">
                <a:solidFill>
                  <a:schemeClr val="tx1"/>
                </a:solidFill>
                <a:cs typeface="B Nazanin" pitchFamily="2" charset="-78"/>
              </a:rPr>
              <a:t>نام و نام خانوادگي نويسنده اول </a:t>
            </a:r>
            <a:r>
              <a:rPr lang="fa-IR" sz="1600" baseline="30000" dirty="0">
                <a:solidFill>
                  <a:schemeClr val="tx1"/>
                </a:solidFill>
                <a:cs typeface="B Nazanin" pitchFamily="2" charset="-78"/>
              </a:rPr>
              <a:t>*</a:t>
            </a:r>
            <a:r>
              <a:rPr lang="fa-IR" sz="1600" dirty="0">
                <a:solidFill>
                  <a:schemeClr val="tx1"/>
                </a:solidFill>
                <a:cs typeface="B Nazanin" pitchFamily="2" charset="-78"/>
              </a:rPr>
              <a:t>، نويسنده دوم، ... در يك يا دو سطر. از ذكر عناويني نظير مهندس و يا دكتر و ... در ابتداي اسامي خودداري شود</a:t>
            </a:r>
          </a:p>
          <a:p>
            <a:pPr defTabSz="828978" rtl="1"/>
            <a:r>
              <a:rPr lang="en-US" sz="1600" dirty="0">
                <a:solidFill>
                  <a:schemeClr val="tx1"/>
                </a:solidFill>
                <a:cs typeface="B Nazanin" pitchFamily="2" charset="-78"/>
              </a:rPr>
              <a:t> </a:t>
            </a:r>
            <a:r>
              <a:rPr lang="fa-IR" sz="1600" dirty="0">
                <a:solidFill>
                  <a:schemeClr val="tx1"/>
                </a:solidFill>
                <a:cs typeface="B Nazanin" pitchFamily="2" charset="-78"/>
              </a:rPr>
              <a:t>نام و نام خانوادگي نويسندگان به صورت کامل ذکر شود. (همراه با پسوند) (</a:t>
            </a:r>
            <a:r>
              <a:rPr lang="en-US" sz="1600" dirty="0">
                <a:solidFill>
                  <a:schemeClr val="tx1"/>
                </a:solidFill>
                <a:cs typeface="B Nazanin" pitchFamily="2" charset="-78"/>
              </a:rPr>
              <a:t>B </a:t>
            </a:r>
            <a:r>
              <a:rPr lang="en-US" sz="1600" dirty="0" err="1">
                <a:solidFill>
                  <a:schemeClr val="tx1"/>
                </a:solidFill>
                <a:cs typeface="B Nazanin" pitchFamily="2" charset="-78"/>
              </a:rPr>
              <a:t>Nazanin</a:t>
            </a:r>
            <a:r>
              <a:rPr lang="en-US" sz="1600" dirty="0">
                <a:solidFill>
                  <a:schemeClr val="tx1"/>
                </a:solidFill>
                <a:cs typeface="B Nazanin" pitchFamily="2" charset="-78"/>
              </a:rPr>
              <a:t> 16.</a:t>
            </a:r>
            <a:r>
              <a:rPr lang="fa-IR" sz="1600" dirty="0">
                <a:solidFill>
                  <a:schemeClr val="tx1"/>
                </a:solidFill>
                <a:cs typeface="B Nazanin" pitchFamily="2" charset="-78"/>
              </a:rPr>
              <a:t> پررنگ) </a:t>
            </a:r>
          </a:p>
          <a:p>
            <a:pPr defTabSz="828978" rtl="1"/>
            <a:r>
              <a:rPr lang="fa-IR" sz="736" dirty="0">
                <a:solidFill>
                  <a:schemeClr val="tx1"/>
                </a:solidFill>
                <a:cs typeface="B Nazanin" pitchFamily="2" charset="-78"/>
              </a:rPr>
              <a:t>.</a:t>
            </a:r>
            <a:endParaRPr lang="en-US" sz="736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defTabSz="828978" rtl="1"/>
            <a:r>
              <a:rPr lang="fa-IR" sz="1400" dirty="0">
                <a:solidFill>
                  <a:schemeClr val="tx1"/>
                </a:solidFill>
                <a:cs typeface="B Nazanin" pitchFamily="2" charset="-78"/>
              </a:rPr>
              <a:t>*- نويسنده مسئول: درجه علمي و رشته تخصصي (يا سمت كاري) نويسنده اول (</a:t>
            </a:r>
            <a:r>
              <a:rPr lang="en-US" sz="1400" dirty="0">
                <a:solidFill>
                  <a:schemeClr val="tx1"/>
                </a:solidFill>
                <a:cs typeface="B Nazanin" pitchFamily="2" charset="-78"/>
              </a:rPr>
              <a:t>B </a:t>
            </a:r>
            <a:r>
              <a:rPr lang="en-US" sz="1400" dirty="0" err="1">
                <a:solidFill>
                  <a:schemeClr val="tx1"/>
                </a:solidFill>
                <a:cs typeface="B Nazanin" pitchFamily="2" charset="-78"/>
              </a:rPr>
              <a:t>Nazanin</a:t>
            </a:r>
            <a:r>
              <a:rPr lang="en-US" sz="1400" dirty="0">
                <a:solidFill>
                  <a:schemeClr val="tx1"/>
                </a:solidFill>
                <a:cs typeface="B Nazanin" pitchFamily="2" charset="-78"/>
              </a:rPr>
              <a:t> 14.، </a:t>
            </a:r>
            <a:r>
              <a:rPr lang="fa-IR" sz="1400" dirty="0">
                <a:solidFill>
                  <a:schemeClr val="tx1"/>
                </a:solidFill>
                <a:cs typeface="B Nazanin" pitchFamily="2" charset="-78"/>
              </a:rPr>
              <a:t>وسط چين)</a:t>
            </a:r>
          </a:p>
          <a:p>
            <a:pPr defTabSz="828978" rtl="1"/>
            <a:r>
              <a:rPr lang="fa-IR" sz="1400" dirty="0">
                <a:solidFill>
                  <a:schemeClr val="tx1"/>
                </a:solidFill>
                <a:cs typeface="B Nazanin" pitchFamily="2" charset="-78"/>
              </a:rPr>
              <a:t>2- درجه علمي و رشته تخصصي (يا سمت كاري) نويسنده دوم (</a:t>
            </a:r>
            <a:r>
              <a:rPr lang="en-US" sz="1400" dirty="0">
                <a:solidFill>
                  <a:schemeClr val="tx1"/>
                </a:solidFill>
                <a:cs typeface="B Nazanin" pitchFamily="2" charset="-78"/>
              </a:rPr>
              <a:t>B </a:t>
            </a:r>
            <a:r>
              <a:rPr lang="en-US" sz="1400" dirty="0" err="1">
                <a:solidFill>
                  <a:schemeClr val="tx1"/>
                </a:solidFill>
                <a:cs typeface="B Nazanin" pitchFamily="2" charset="-78"/>
              </a:rPr>
              <a:t>Nazanin</a:t>
            </a:r>
            <a:r>
              <a:rPr lang="en-US" sz="1400" dirty="0">
                <a:solidFill>
                  <a:schemeClr val="tx1"/>
                </a:solidFill>
                <a:cs typeface="B Nazanin" pitchFamily="2" charset="-78"/>
              </a:rPr>
              <a:t> 14، </a:t>
            </a:r>
            <a:r>
              <a:rPr lang="fa-IR" sz="1400" dirty="0">
                <a:solidFill>
                  <a:schemeClr val="tx1"/>
                </a:solidFill>
                <a:cs typeface="B Nazanin" pitchFamily="2" charset="-78"/>
              </a:rPr>
              <a:t>وسط چين)</a:t>
            </a:r>
            <a:endParaRPr lang="en-US" sz="1400" dirty="0">
              <a:solidFill>
                <a:schemeClr val="tx1"/>
              </a:solidFill>
              <a:cs typeface="B Nazanin" pitchFamily="2" charset="-78"/>
            </a:endParaRPr>
          </a:p>
          <a:p>
            <a:pPr defTabSz="828978" rtl="1"/>
            <a:r>
              <a:rPr lang="fa-IR" sz="1400" dirty="0">
                <a:solidFill>
                  <a:schemeClr val="tx1"/>
                </a:solidFill>
                <a:cs typeface="B Nazanin" pitchFamily="2" charset="-78"/>
              </a:rPr>
              <a:t>آدرس پست الكترونيك</a:t>
            </a:r>
            <a:r>
              <a:rPr lang="en-US" sz="1400" dirty="0">
                <a:solidFill>
                  <a:schemeClr val="tx1"/>
                </a:solidFill>
                <a:cs typeface="B Nazanin" pitchFamily="2" charset="-78"/>
              </a:rPr>
              <a:t>(Times New Roman 14 )</a:t>
            </a:r>
          </a:p>
        </p:txBody>
      </p:sp>
      <p:sp>
        <p:nvSpPr>
          <p:cNvPr id="2" name="Snip and Round Single Corner Rectangle 1"/>
          <p:cNvSpPr/>
          <p:nvPr/>
        </p:nvSpPr>
        <p:spPr>
          <a:xfrm flipH="1">
            <a:off x="6627532" y="4526053"/>
            <a:ext cx="5085072" cy="14217649"/>
          </a:xfrm>
          <a:prstGeom prst="snipRoundRect">
            <a:avLst>
              <a:gd name="adj1" fmla="val 0"/>
              <a:gd name="adj2" fmla="val 2481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Box 42"/>
          <p:cNvSpPr txBox="1">
            <a:spLocks noChangeArrowheads="1"/>
          </p:cNvSpPr>
          <p:nvPr/>
        </p:nvSpPr>
        <p:spPr bwMode="auto">
          <a:xfrm>
            <a:off x="6817416" y="5659571"/>
            <a:ext cx="4643064" cy="174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7268" tIns="8635" rIns="17268" bIns="8635">
            <a:spAutoFit/>
          </a:bodyPr>
          <a:lstStyle/>
          <a:p>
            <a:pPr indent="228600" algn="just" rtl="1">
              <a:spcBef>
                <a:spcPts val="0"/>
              </a:spcBef>
            </a:pPr>
            <a:r>
              <a:rPr lang="ar-SA" sz="1400" dirty="0">
                <a:latin typeface="30"/>
                <a:cs typeface="B Nazanin" pitchFamily="2" charset="-78"/>
              </a:rPr>
              <a:t>به</a:t>
            </a:r>
            <a:r>
              <a:rPr lang="fa-IR" sz="1400" dirty="0">
                <a:latin typeface="30"/>
                <a:cs typeface="B Nazanin" pitchFamily="2" charset="-78"/>
              </a:rPr>
              <a:t>‌</a:t>
            </a:r>
            <a:r>
              <a:rPr lang="ar-SA" sz="1400" dirty="0">
                <a:latin typeface="30"/>
                <a:cs typeface="B Nazanin" pitchFamily="2" charset="-78"/>
              </a:rPr>
              <a:t>منظور يكسان</a:t>
            </a:r>
            <a:r>
              <a:rPr lang="fa-IR" sz="1400" dirty="0">
                <a:latin typeface="30"/>
                <a:cs typeface="B Nazanin" pitchFamily="2" charset="-78"/>
              </a:rPr>
              <a:t>‌</a:t>
            </a:r>
            <a:r>
              <a:rPr lang="ar-SA" sz="1400" dirty="0">
                <a:latin typeface="30"/>
                <a:cs typeface="B Nazanin" pitchFamily="2" charset="-78"/>
              </a:rPr>
              <a:t>سازي مجموعه لازم است كه همة مقالات</a:t>
            </a:r>
            <a:r>
              <a:rPr lang="fa-IR" sz="1400" dirty="0">
                <a:latin typeface="30"/>
                <a:cs typeface="B Nazanin" pitchFamily="2" charset="-78"/>
              </a:rPr>
              <a:t> پوستری</a:t>
            </a:r>
            <a:r>
              <a:rPr lang="ar-SA" sz="1400" dirty="0">
                <a:latin typeface="30"/>
                <a:cs typeface="B Nazanin" pitchFamily="2" charset="-78"/>
              </a:rPr>
              <a:t> </a:t>
            </a:r>
            <a:r>
              <a:rPr lang="fa-IR" sz="1400" dirty="0">
                <a:latin typeface="30"/>
                <a:cs typeface="B Nazanin" pitchFamily="2" charset="-78"/>
              </a:rPr>
              <a:t>ب</a:t>
            </a:r>
            <a:r>
              <a:rPr lang="ar-SA" sz="1400" dirty="0">
                <a:latin typeface="30"/>
                <a:cs typeface="B Nazanin" pitchFamily="2" charset="-78"/>
              </a:rPr>
              <a:t>ا طرحي را با طرح مورد قبول </a:t>
            </a:r>
            <a:r>
              <a:rPr lang="fa-IR" sz="1400" dirty="0">
                <a:latin typeface="30"/>
                <a:cs typeface="B Nazanin" pitchFamily="2" charset="-78"/>
              </a:rPr>
              <a:t>کنگره </a:t>
            </a:r>
            <a:r>
              <a:rPr lang="ar-SA" sz="1400" dirty="0">
                <a:latin typeface="30"/>
                <a:cs typeface="B Nazanin" pitchFamily="2" charset="-78"/>
              </a:rPr>
              <a:t>تهيه نمايند. توجه شود كه فرمت ظاهري اين راهنما ويكسان و كاملاً هماهنگ تهيه و تايپ شوند. </a:t>
            </a:r>
            <a:r>
              <a:rPr lang="fa-IR" sz="1400" dirty="0">
                <a:latin typeface="30"/>
                <a:cs typeface="B Nazanin" pitchFamily="2" charset="-78"/>
              </a:rPr>
              <a:t>(</a:t>
            </a:r>
            <a:r>
              <a:rPr lang="fa-IR" sz="1400" dirty="0" err="1">
                <a:latin typeface="30"/>
                <a:cs typeface="B Nazanin" pitchFamily="2" charset="-78"/>
              </a:rPr>
              <a:t>رنگ‌بندی</a:t>
            </a:r>
            <a:r>
              <a:rPr lang="fa-IR" sz="1400" dirty="0">
                <a:latin typeface="30"/>
                <a:cs typeface="B Nazanin" pitchFamily="2" charset="-78"/>
              </a:rPr>
              <a:t>، </a:t>
            </a:r>
            <a:r>
              <a:rPr lang="fa-IR" sz="1400" dirty="0" err="1">
                <a:latin typeface="30"/>
                <a:cs typeface="B Nazanin" pitchFamily="2" charset="-78"/>
              </a:rPr>
              <a:t>جانمایی</a:t>
            </a:r>
            <a:r>
              <a:rPr lang="fa-IR" sz="1400" dirty="0">
                <a:latin typeface="30"/>
                <a:cs typeface="B Nazanin" pitchFamily="2" charset="-78"/>
              </a:rPr>
              <a:t> مطالب، تعداد و اندازه </a:t>
            </a:r>
            <a:r>
              <a:rPr lang="fa-IR" sz="1400" dirty="0" err="1">
                <a:latin typeface="30"/>
                <a:cs typeface="B Nazanin" pitchFamily="2" charset="-78"/>
              </a:rPr>
              <a:t>ستون‌های</a:t>
            </a:r>
            <a:r>
              <a:rPr lang="fa-IR" sz="1400" dirty="0">
                <a:latin typeface="30"/>
                <a:cs typeface="B Nazanin" pitchFamily="2" charset="-78"/>
              </a:rPr>
              <a:t> پوستر و نوع محتوای </a:t>
            </a:r>
            <a:r>
              <a:rPr lang="fa-IR" sz="1400" dirty="0" err="1">
                <a:latin typeface="30"/>
                <a:cs typeface="B Nazanin" pitchFamily="2" charset="-78"/>
              </a:rPr>
              <a:t>آن‌ها</a:t>
            </a:r>
            <a:r>
              <a:rPr lang="fa-IR" sz="1400" dirty="0">
                <a:latin typeface="30"/>
                <a:cs typeface="B Nazanin" pitchFamily="2" charset="-78"/>
              </a:rPr>
              <a:t> طبق سلیقه نگارنده مقاله است). </a:t>
            </a:r>
            <a:r>
              <a:rPr lang="ar-SA" sz="1400" dirty="0">
                <a:latin typeface="30"/>
                <a:cs typeface="B Nazanin" pitchFamily="2" charset="-78"/>
              </a:rPr>
              <a:t>اين راهنما به نويسندگان كمك مي‌كند تا مقالة خود  نگارش آن منطبق بر دستورالعمل مورد قبول کنفرانس است.</a:t>
            </a:r>
            <a:r>
              <a:rPr lang="en-US" sz="1400" dirty="0">
                <a:latin typeface="30"/>
                <a:cs typeface="B Nazanin" pitchFamily="2" charset="-78"/>
              </a:rPr>
              <a:t> </a:t>
            </a:r>
          </a:p>
          <a:p>
            <a:pPr indent="127899" algn="just" rtl="1">
              <a:spcBef>
                <a:spcPts val="0"/>
              </a:spcBef>
            </a:pPr>
            <a:r>
              <a:rPr lang="fa-IR" sz="1400" dirty="0">
                <a:latin typeface="30"/>
                <a:cs typeface="B Nazanin" pitchFamily="2" charset="-78"/>
              </a:rPr>
              <a:t>اندازه پوستر باید در ابعاد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A2</a:t>
            </a:r>
            <a:r>
              <a:rPr lang="fa-IR" sz="1400" dirty="0">
                <a:latin typeface="30"/>
                <a:cs typeface="B Nazanin" pitchFamily="2" charset="-78"/>
              </a:rPr>
              <a:t> باشد. ضروری است عنوان همایش و لوگوهای بالای پوستر حفظ شود و تغییر نکند. </a:t>
            </a:r>
            <a:endParaRPr lang="en-US" sz="1400" dirty="0">
              <a:latin typeface="30"/>
              <a:cs typeface="B Nazanin" pitchFamily="2" charset="-78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7913688" y="4936695"/>
            <a:ext cx="2739203" cy="238363"/>
          </a:xfrm>
          <a:prstGeom prst="roundRect">
            <a:avLst/>
          </a:prstGeom>
          <a:solidFill>
            <a:srgbClr val="A7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1" anchor="ctr">
            <a:spAutoFit/>
          </a:bodyPr>
          <a:lstStyle/>
          <a:p>
            <a:pPr rtl="1"/>
            <a:r>
              <a:rPr lang="fa-IR" sz="903" b="1" dirty="0">
                <a:solidFill>
                  <a:schemeClr val="tx1"/>
                </a:solidFill>
                <a:cs typeface="B Titr" pitchFamily="2" charset="-78"/>
              </a:rPr>
              <a:t> </a:t>
            </a:r>
            <a:r>
              <a:rPr lang="fa-IR" sz="1400" b="1" dirty="0">
                <a:solidFill>
                  <a:schemeClr val="tx1"/>
                </a:solidFill>
                <a:cs typeface="B Titr" pitchFamily="2" charset="-78"/>
              </a:rPr>
              <a:t>چکیده (حداکثر 500 کلمه) </a:t>
            </a:r>
            <a:r>
              <a:rPr lang="en-US" sz="1400" dirty="0" err="1">
                <a:solidFill>
                  <a:schemeClr val="tx1"/>
                </a:solidFill>
                <a:cs typeface="B Nazanin" pitchFamily="2" charset="-78"/>
              </a:rPr>
              <a:t>BTitr</a:t>
            </a:r>
            <a:r>
              <a:rPr lang="en-US" sz="1400" dirty="0">
                <a:solidFill>
                  <a:schemeClr val="tx1"/>
                </a:solidFill>
                <a:cs typeface="B Nazanin" pitchFamily="2" charset="-78"/>
              </a:rPr>
              <a:t> 14 </a:t>
            </a:r>
            <a:endParaRPr lang="fa-IR" sz="1400" dirty="0">
              <a:solidFill>
                <a:schemeClr val="tx1"/>
              </a:solidFill>
            </a:endParaRPr>
          </a:p>
        </p:txBody>
      </p:sp>
      <p:sp>
        <p:nvSpPr>
          <p:cNvPr id="44" name="Snip and Round Single Corner Rectangle 43"/>
          <p:cNvSpPr/>
          <p:nvPr/>
        </p:nvSpPr>
        <p:spPr>
          <a:xfrm>
            <a:off x="1197880" y="4526053"/>
            <a:ext cx="5085073" cy="14223999"/>
          </a:xfrm>
          <a:prstGeom prst="snipRoundRect">
            <a:avLst>
              <a:gd name="adj1" fmla="val 0"/>
              <a:gd name="adj2" fmla="val 24825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2"/>
          <p:cNvSpPr txBox="1">
            <a:spLocks noChangeArrowheads="1"/>
          </p:cNvSpPr>
          <p:nvPr/>
        </p:nvSpPr>
        <p:spPr bwMode="auto">
          <a:xfrm>
            <a:off x="6817416" y="8963381"/>
            <a:ext cx="4643064" cy="346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7268" tIns="8635" rIns="17268" bIns="8635">
            <a:spAutoFit/>
          </a:bodyPr>
          <a:lstStyle/>
          <a:p>
            <a:pPr indent="228600" algn="just" rtl="1">
              <a:spcBef>
                <a:spcPts val="0"/>
              </a:spcBef>
            </a:pPr>
            <a:r>
              <a:rPr lang="ar-SA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اين راهنما به مؤلفين کمک مي‌نمايد تا در کوتاه‌ترين زمان و به بهترين روش ممکن مقالات خود را به گونه‌اي که مورد قبول کنفرانس قرار گيرد تهيه و ارائه نمايند</a:t>
            </a:r>
            <a:r>
              <a:rPr lang="fa-IR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. برای اعمال نیم فاصله در قالب پاورپوینت بایستی از کلید‌های (</a:t>
            </a:r>
            <a:r>
              <a:rPr lang="en-US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Ctrl+Shift+2</a:t>
            </a:r>
            <a:r>
              <a:rPr lang="fa-IR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) استفاده نمایید.</a:t>
            </a:r>
          </a:p>
          <a:p>
            <a:pPr indent="228600" algn="just" rtl="1">
              <a:spcBef>
                <a:spcPts val="0"/>
              </a:spcBef>
            </a:pPr>
            <a:r>
              <a:rPr lang="fa-IR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 براي نگارش مقاله کامل به فارسي، باید از نرم‌افزار مايكروسافت پاورپوینت 2013 به بعد در محيط ويندوز با امكانات فارسي استفاده شود. نگارش به صورت دو ستوني با عرض و طول مشخص شده و با قلم (فونت) بی نازنين (</a:t>
            </a:r>
            <a:r>
              <a:rPr lang="en-US" sz="1400" dirty="0" err="1">
                <a:latin typeface="Times New Roman" panose="02020603050405020304" pitchFamily="18" charset="0"/>
                <a:cs typeface="B Nazanin" panose="00000400000000000000" pitchFamily="2" charset="-78"/>
              </a:rPr>
              <a:t>BNazanin</a:t>
            </a:r>
            <a:r>
              <a:rPr lang="fa-IR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)</a:t>
            </a:r>
            <a:r>
              <a:rPr lang="en-US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اندازه 1۴ براي فارسي و تايمز(</a:t>
            </a:r>
            <a:r>
              <a:rPr lang="en-US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Times New Roman</a:t>
            </a:r>
            <a:r>
              <a:rPr lang="fa-IR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)</a:t>
            </a:r>
            <a:r>
              <a:rPr lang="en-US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اندازه ۱۲ براي انگليسي، مي‌باشد. تنظيم صفحه بايد در اندازه</a:t>
            </a:r>
            <a:r>
              <a:rPr lang="en-US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A2 </a:t>
            </a:r>
            <a:r>
              <a:rPr lang="fa-IR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 و با فاصله از داخل و خارج كاغذ، با كناره‌هاي رديف شده، باشد. همچنين حاشيه لازم از بالا و پايين رعایت شود. عناوين بخش‌‌ها در پوستر با قلم نازنين 1۴ پررنگ با يك خط خالي فاصله از انتهاي متن بخش قبلي تايپ شده و به ترتیب از 1 شماره‌گذاري شوند. عناوین زیربخش‌ها با قلم نازنين ۱۲ پررنگ و بدون فاصله از متن قبلی درج گردد.</a:t>
            </a:r>
          </a:p>
          <a:p>
            <a:pPr indent="228600" algn="just" rtl="1">
              <a:spcBef>
                <a:spcPts val="0"/>
              </a:spcBef>
            </a:pPr>
            <a:r>
              <a:rPr lang="fa-IR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به جز پاراگرافي كه بلافاصله پس از عنوان هر بخش يا زيربخش مي‌آيد، خط اول بقية پاراگراف‌‌ها بايد داراي تورفتگي به اندازة 7 ميلي‌متر باشد.</a:t>
            </a:r>
          </a:p>
          <a:p>
            <a:pPr indent="228600" algn="just" rtl="1">
              <a:spcBef>
                <a:spcPts val="0"/>
              </a:spcBef>
            </a:pPr>
            <a:endParaRPr lang="ar-SA" sz="140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909404" y="8506274"/>
            <a:ext cx="2728059" cy="23836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1" anchor="ctr">
            <a:spAutoFit/>
          </a:bodyPr>
          <a:lstStyle/>
          <a:p>
            <a:pPr rtl="1"/>
            <a:r>
              <a:rPr lang="fa-IR" sz="1400" b="1" dirty="0">
                <a:solidFill>
                  <a:schemeClr val="tx1"/>
                </a:solidFill>
                <a:cs typeface="B Titr" pitchFamily="2" charset="-78"/>
              </a:rPr>
              <a:t>۱- مقدمه</a:t>
            </a:r>
            <a:endParaRPr lang="fa-IR" sz="14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913688" y="12688988"/>
            <a:ext cx="2728059" cy="238363"/>
          </a:xfrm>
          <a:prstGeom prst="roundRect">
            <a:avLst/>
          </a:prstGeom>
          <a:solidFill>
            <a:srgbClr val="A7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1" anchor="ctr">
            <a:spAutoFit/>
          </a:bodyPr>
          <a:lstStyle/>
          <a:p>
            <a:pPr rtl="1"/>
            <a:r>
              <a:rPr lang="fa-IR" sz="1400" b="1" dirty="0">
                <a:solidFill>
                  <a:schemeClr val="tx1"/>
                </a:solidFill>
                <a:cs typeface="B Titr" pitchFamily="2" charset="-78"/>
              </a:rPr>
              <a:t>۲- مبانی نظری و یا روش تحقیق</a:t>
            </a:r>
            <a:endParaRPr lang="fa-IR" sz="1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17417" y="13243066"/>
            <a:ext cx="46430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228600" algn="just" rtl="1">
              <a:spcBef>
                <a:spcPts val="0"/>
              </a:spcBef>
            </a:pPr>
            <a:r>
              <a:rPr lang="ar-SA" sz="1400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محتواي پوستر به زبان فارسی و یا انگلیسی نوشته شده و از لحاظ املایی و نگارشی به دقت تصحیح گردد.</a:t>
            </a:r>
          </a:p>
          <a:p>
            <a:pPr lvl="0" indent="228600" algn="just" rtl="1">
              <a:spcBef>
                <a:spcPts val="0"/>
              </a:spcBef>
            </a:pPr>
            <a:r>
              <a:rPr lang="ar-SA" sz="1400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صفحات پوستر باید به گونهاي طراحی شود که بدون حضور ارائه کننده پوستر نیز قابل فهم باشد. نوشته پوستر باید کوتاه و بجا باشند. نوشته ها باید به اساسی ترین اقلام محدود شوند و افکار مطرح شده باید ابتدا به قالب متناسبی متشکل از متن، جدول و یا تصویر مفهوم سازي شوند و سپس به نحو مناسبی در پوستر اجرا گردند.</a:t>
            </a:r>
          </a:p>
          <a:p>
            <a:pPr lvl="0" indent="228600" algn="just" rtl="1">
              <a:spcBef>
                <a:spcPts val="0"/>
              </a:spcBef>
            </a:pPr>
            <a:r>
              <a:rPr lang="fa-IR" sz="1400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endParaRPr lang="fa-IR" sz="140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159852" y="4939678"/>
            <a:ext cx="2728059" cy="238363"/>
          </a:xfrm>
          <a:prstGeom prst="roundRect">
            <a:avLst/>
          </a:prstGeom>
          <a:solidFill>
            <a:srgbClr val="A7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1" anchor="ctr">
            <a:spAutoFit/>
          </a:bodyPr>
          <a:lstStyle/>
          <a:p>
            <a:pPr rtl="1"/>
            <a:r>
              <a:rPr lang="fa-IR" sz="1400" b="1" dirty="0">
                <a:solidFill>
                  <a:schemeClr val="tx1"/>
                </a:solidFill>
                <a:cs typeface="B Titr" pitchFamily="2" charset="-78"/>
              </a:rPr>
              <a:t>۳- نتایج و تحلیل</a:t>
            </a:r>
            <a:endParaRPr lang="fa-IR" sz="14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81760" y="6218973"/>
            <a:ext cx="4622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tabLst>
                <a:tab pos="404813" algn="l"/>
              </a:tabLst>
            </a:pPr>
            <a:r>
              <a:rPr lang="fa-IR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	       </a:t>
            </a:r>
            <a:r>
              <a:rPr lang="ar-SA" sz="1400" dirty="0">
                <a:solidFill>
                  <a:prstClr val="black"/>
                </a:solidFill>
                <a:latin typeface="30"/>
                <a:cs typeface="B Nazanin" pitchFamily="2" charset="-78"/>
              </a:rPr>
              <a:t>عکس</a:t>
            </a:r>
            <a:r>
              <a:rPr lang="fa-IR" sz="1400" dirty="0">
                <a:solidFill>
                  <a:prstClr val="black"/>
                </a:solidFill>
                <a:latin typeface="30"/>
                <a:cs typeface="B Nazanin" pitchFamily="2" charset="-78"/>
              </a:rPr>
              <a:t>‌</a:t>
            </a:r>
            <a:r>
              <a:rPr lang="ar-SA" sz="1400" dirty="0">
                <a:solidFill>
                  <a:prstClr val="black"/>
                </a:solidFill>
                <a:latin typeface="30"/>
                <a:cs typeface="B Nazanin" pitchFamily="2" charset="-78"/>
              </a:rPr>
              <a:t>ها و تصاویر از نظر اندازه و وضوح به صورت شفاف و گویا تنظیم شوند. تمامی شکل</a:t>
            </a:r>
            <a:r>
              <a:rPr lang="fa-IR" sz="1400" dirty="0">
                <a:solidFill>
                  <a:prstClr val="black"/>
                </a:solidFill>
                <a:latin typeface="30"/>
                <a:cs typeface="B Nazanin" pitchFamily="2" charset="-78"/>
              </a:rPr>
              <a:t>‌</a:t>
            </a:r>
            <a:r>
              <a:rPr lang="ar-SA" sz="1400" dirty="0">
                <a:solidFill>
                  <a:prstClr val="black"/>
                </a:solidFill>
                <a:latin typeface="30"/>
                <a:cs typeface="B Nazanin" pitchFamily="2" charset="-78"/>
              </a:rPr>
              <a:t>ها و جداول ارائه شده باید داراي عنوان و ارجاع به منابع باشند.</a:t>
            </a:r>
          </a:p>
          <a:p>
            <a:pPr algn="just" rtl="1">
              <a:tabLst>
                <a:tab pos="404813" algn="l"/>
              </a:tabLst>
            </a:pPr>
            <a:r>
              <a:rPr lang="en-US" sz="1400" dirty="0">
                <a:solidFill>
                  <a:prstClr val="black"/>
                </a:solidFill>
                <a:latin typeface="30"/>
                <a:cs typeface="B Nazanin" pitchFamily="2" charset="-78"/>
              </a:rPr>
              <a:t> </a:t>
            </a:r>
          </a:p>
          <a:p>
            <a:pPr algn="just" rtl="1">
              <a:tabLst>
                <a:tab pos="404813" algn="l"/>
              </a:tabLst>
            </a:pPr>
            <a:endParaRPr lang="fa-IR" sz="140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>
              <a:tabLst>
                <a:tab pos="404813" algn="l"/>
              </a:tabLst>
            </a:pPr>
            <a:endParaRPr lang="fa-IR" sz="140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159854" y="10243202"/>
            <a:ext cx="2728059" cy="238363"/>
          </a:xfrm>
          <a:prstGeom prst="roundRect">
            <a:avLst/>
          </a:prstGeom>
          <a:solidFill>
            <a:srgbClr val="A7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1" anchor="ctr">
            <a:spAutoFit/>
          </a:bodyPr>
          <a:lstStyle/>
          <a:p>
            <a:pPr rtl="1"/>
            <a:r>
              <a:rPr lang="fa-IR" sz="1400" b="1" dirty="0">
                <a:solidFill>
                  <a:schemeClr val="tx1"/>
                </a:solidFill>
                <a:cs typeface="B Titr" pitchFamily="2" charset="-78"/>
              </a:rPr>
              <a:t>۴- نتیجه گیری</a:t>
            </a:r>
            <a:endParaRPr lang="fa-IR" sz="14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81760" y="10943475"/>
            <a:ext cx="4622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28600" algn="r" rtl="1">
              <a:spcBef>
                <a:spcPts val="0"/>
              </a:spcBef>
            </a:pPr>
            <a:r>
              <a:rPr lang="fa-IR" sz="1400" dirty="0">
                <a:cs typeface="B Nazanin" panose="00000400000000000000" pitchFamily="2" charset="-78"/>
              </a:rPr>
              <a:t>وجود بخش جمع‌بندي و نتيجه‌گيري پس از متن اصلي مقاله الزامي است.</a:t>
            </a:r>
          </a:p>
          <a:p>
            <a:pPr lvl="0" indent="228600" algn="just" rtl="1">
              <a:spcBef>
                <a:spcPts val="0"/>
              </a:spcBef>
            </a:pPr>
            <a:endParaRPr lang="ar-SA" sz="1400" dirty="0">
              <a:solidFill>
                <a:prstClr val="black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159851" y="13698920"/>
            <a:ext cx="2728059" cy="238363"/>
          </a:xfrm>
          <a:prstGeom prst="roundRect">
            <a:avLst/>
          </a:prstGeom>
          <a:solidFill>
            <a:srgbClr val="A7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1" anchor="ctr">
            <a:spAutoFit/>
          </a:bodyPr>
          <a:lstStyle/>
          <a:p>
            <a:pPr rtl="1"/>
            <a:r>
              <a:rPr lang="fa-IR" sz="1400" b="1" dirty="0">
                <a:solidFill>
                  <a:schemeClr val="tx1"/>
                </a:solidFill>
                <a:cs typeface="B Titr" pitchFamily="2" charset="-78"/>
              </a:rPr>
              <a:t>۵- منابع اصلی</a:t>
            </a:r>
            <a:endParaRPr lang="fa-IR" sz="14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81760" y="14421394"/>
            <a:ext cx="462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28600" algn="just" rtl="1">
              <a:spcBef>
                <a:spcPts val="0"/>
              </a:spcBef>
            </a:pPr>
            <a:r>
              <a:rPr lang="fa-IR" sz="1400" dirty="0">
                <a:cs typeface="B Nazanin" panose="00000400000000000000" pitchFamily="2" charset="-78"/>
              </a:rPr>
              <a:t>مراجع اصلی در انتهاي مقاله به همان ترتيبي كه در متن پوستر به آنها ارجاع مي‌شود، مي‌آيند.</a:t>
            </a:r>
          </a:p>
          <a:p>
            <a:pPr lvl="0" indent="228600" algn="just" rtl="1">
              <a:spcBef>
                <a:spcPts val="0"/>
              </a:spcBef>
            </a:pPr>
            <a:endParaRPr lang="ar-SA" sz="1400" dirty="0">
              <a:solidFill>
                <a:prstClr val="black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just" rtl="1"/>
            <a:endParaRPr lang="fa-IR" sz="1400" dirty="0">
              <a:cs typeface="B Nazanin" panose="00000400000000000000" pitchFamily="2" charset="-78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1817" y="159886"/>
            <a:ext cx="1444913" cy="14449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43679" y="3392121"/>
            <a:ext cx="2436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200" b="1" dirty="0">
                <a:cs typeface="B Titr" panose="00000700000000000000" pitchFamily="2" charset="-78"/>
              </a:rPr>
              <a:t>15 تا 17 اسفند ۱۴۰2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25" y="202925"/>
            <a:ext cx="1852265" cy="13588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F1F69F-63E3-A28B-89FB-E862221622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440" y="37999"/>
            <a:ext cx="5760720" cy="102152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94B235E-F079-ADEE-F275-1AFF071B838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252" y="3740109"/>
            <a:ext cx="3383280" cy="75487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EAF8A10-6C19-94B9-AE8D-A07781CF4E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099" y="3812449"/>
            <a:ext cx="1907221" cy="6400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2869</TotalTime>
  <Words>659</Words>
  <Application>Microsoft Office PowerPoint</Application>
  <PresentationFormat>Custom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30</vt:lpstr>
      <vt:lpstr>Arial</vt:lpstr>
      <vt:lpstr>Times New Roman</vt:lpstr>
      <vt:lpstr>Trebuchet MS</vt:lpstr>
      <vt:lpstr>Wingdings 3</vt:lpstr>
      <vt:lpstr>Facet</vt:lpstr>
      <vt:lpstr>PowerPoint Presentation</vt:lpstr>
    </vt:vector>
  </TitlesOfParts>
  <Company>MegaPrint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70x100 cm vertical poster template</dc:title>
  <dc:creator>Ethan Shulda</dc:creator>
  <dc:description>©MegaPrint Inc. 2009</dc:description>
  <cp:lastModifiedBy>Msd</cp:lastModifiedBy>
  <cp:revision>176</cp:revision>
  <dcterms:created xsi:type="dcterms:W3CDTF">2008-12-04T00:20:37Z</dcterms:created>
  <dcterms:modified xsi:type="dcterms:W3CDTF">2024-02-29T12:30:49Z</dcterms:modified>
</cp:coreProperties>
</file>