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6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>
        <p:scale>
          <a:sx n="75" d="100"/>
          <a:sy n="75" d="100"/>
        </p:scale>
        <p:origin x="169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EBD95D-CB4A-450F-A9DE-91E4A36ECF35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FB6B0-E50F-42D1-81CC-6FD769A98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270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58988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F5C7-2FCA-4D2B-AF3C-A5E52BA8A65A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A9317-8741-45A8-A018-4C9CE615F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533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F5C7-2FCA-4D2B-AF3C-A5E52BA8A65A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A9317-8741-45A8-A018-4C9CE615F5B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67E9375-27FC-6358-4E9C-1787CB89312D}"/>
              </a:ext>
            </a:extLst>
          </p:cNvPr>
          <p:cNvSpPr txBox="1">
            <a:spLocks/>
          </p:cNvSpPr>
          <p:nvPr userDrawn="1"/>
        </p:nvSpPr>
        <p:spPr>
          <a:xfrm>
            <a:off x="745436" y="1721954"/>
            <a:ext cx="7133616" cy="3409122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 rtl="1">
              <a:lnSpc>
                <a:spcPct val="150000"/>
              </a:lnSpc>
            </a:pPr>
            <a:endParaRPr lang="en-US" sz="1200" dirty="0">
              <a:solidFill>
                <a:srgbClr val="333F50"/>
              </a:solidFill>
              <a:latin typeface="IRANSans(FaNum)" panose="02040503050201020203" pitchFamily="18" charset="-78"/>
              <a:cs typeface="IRANSans(FaNum)" panose="02040503050201020203" pitchFamily="18" charset="-78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3BFB620-6CDD-1CCD-AE5C-BF0E710C848C}"/>
              </a:ext>
            </a:extLst>
          </p:cNvPr>
          <p:cNvCxnSpPr/>
          <p:nvPr userDrawn="1"/>
        </p:nvCxnSpPr>
        <p:spPr>
          <a:xfrm flipH="1">
            <a:off x="2154448" y="3160504"/>
            <a:ext cx="459356" cy="737558"/>
          </a:xfrm>
          <a:prstGeom prst="line">
            <a:avLst/>
          </a:prstGeom>
          <a:ln w="1270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661CCA7-6E8D-CDC1-6372-90F6CFDC16B0}"/>
              </a:ext>
            </a:extLst>
          </p:cNvPr>
          <p:cNvCxnSpPr/>
          <p:nvPr userDrawn="1"/>
        </p:nvCxnSpPr>
        <p:spPr>
          <a:xfrm>
            <a:off x="2154448" y="3898062"/>
            <a:ext cx="1015760" cy="2012111"/>
          </a:xfrm>
          <a:prstGeom prst="line">
            <a:avLst/>
          </a:prstGeom>
          <a:ln w="1270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A5D0F1BB-A31D-FCB5-F2DD-5FDFCE19CB59}"/>
              </a:ext>
            </a:extLst>
          </p:cNvPr>
          <p:cNvSpPr/>
          <p:nvPr userDrawn="1"/>
        </p:nvSpPr>
        <p:spPr>
          <a:xfrm flipH="1">
            <a:off x="7315200" y="5839397"/>
            <a:ext cx="1828798" cy="1018603"/>
          </a:xfrm>
          <a:prstGeom prst="rtTriangl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D5FBCD69-FB58-05B1-79AC-1BC51C054B1C}"/>
              </a:ext>
            </a:extLst>
          </p:cNvPr>
          <p:cNvSpPr/>
          <p:nvPr userDrawn="1"/>
        </p:nvSpPr>
        <p:spPr>
          <a:xfrm flipH="1">
            <a:off x="7797365" y="6127280"/>
            <a:ext cx="1346633" cy="730720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90B51A39-7F53-DC82-535A-7A4E6EC582E4}"/>
              </a:ext>
            </a:extLst>
          </p:cNvPr>
          <p:cNvSpPr/>
          <p:nvPr userDrawn="1"/>
        </p:nvSpPr>
        <p:spPr>
          <a:xfrm flipH="1">
            <a:off x="8381999" y="6400800"/>
            <a:ext cx="764539" cy="457200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 11">
            <a:extLst>
              <a:ext uri="{FF2B5EF4-FFF2-40B4-BE49-F238E27FC236}">
                <a16:creationId xmlns:a16="http://schemas.microsoft.com/office/drawing/2014/main" id="{91041BE8-A42D-5E6B-40FC-4EB49B0FC250}"/>
              </a:ext>
            </a:extLst>
          </p:cNvPr>
          <p:cNvSpPr txBox="1">
            <a:spLocks/>
          </p:cNvSpPr>
          <p:nvPr userDrawn="1"/>
        </p:nvSpPr>
        <p:spPr>
          <a:xfrm>
            <a:off x="8534400" y="6498971"/>
            <a:ext cx="5983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572A5A5-7CC6-4962-9EBD-87C8C1F34211}" type="slidenum">
              <a:rPr lang="en-US" sz="2000" smtClean="0">
                <a:solidFill>
                  <a:schemeClr val="bg1"/>
                </a:solidFill>
                <a:cs typeface="B Nazanin" panose="00000400000000000000" pitchFamily="2" charset="-78"/>
              </a:rPr>
              <a:pPr algn="r"/>
              <a:t>‹#›</a:t>
            </a:fld>
            <a:endParaRPr lang="en-US" sz="2000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C4CE76AF-0C11-8FC3-EA25-8F8DC3DD1491}"/>
              </a:ext>
            </a:extLst>
          </p:cNvPr>
          <p:cNvSpPr/>
          <p:nvPr userDrawn="1"/>
        </p:nvSpPr>
        <p:spPr>
          <a:xfrm flipV="1">
            <a:off x="1" y="-5"/>
            <a:ext cx="1905000" cy="1139013"/>
          </a:xfrm>
          <a:prstGeom prst="rtTriangl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1D47A7AE-4C74-7CDB-9AC4-41F09270E8C3}"/>
              </a:ext>
            </a:extLst>
          </p:cNvPr>
          <p:cNvSpPr/>
          <p:nvPr userDrawn="1"/>
        </p:nvSpPr>
        <p:spPr>
          <a:xfrm flipV="1">
            <a:off x="1" y="-5"/>
            <a:ext cx="1447799" cy="838200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0D258BE9-BAAD-A429-B5A4-B95F14C1C8BC}"/>
              </a:ext>
            </a:extLst>
          </p:cNvPr>
          <p:cNvSpPr/>
          <p:nvPr userDrawn="1"/>
        </p:nvSpPr>
        <p:spPr>
          <a:xfrm flipV="1">
            <a:off x="0" y="-5"/>
            <a:ext cx="990600" cy="533407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7326FB1-6FAF-2A71-A3F0-3A80F658C7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94751" y="12807"/>
            <a:ext cx="1404566" cy="117838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244155A-1DF9-68DF-B2DB-FBBDDF2FF814}"/>
              </a:ext>
            </a:extLst>
          </p:cNvPr>
          <p:cNvSpPr txBox="1"/>
          <p:nvPr userDrawn="1"/>
        </p:nvSpPr>
        <p:spPr>
          <a:xfrm>
            <a:off x="87428" y="6550968"/>
            <a:ext cx="61609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b="1" dirty="0">
                <a:latin typeface="Times New Roman" pitchFamily="18" charset="0"/>
                <a:cs typeface="Times New Roman" pitchFamily="18" charset="0"/>
              </a:rPr>
              <a:t>University of Tehran, College of Interdisciplinary Science and Technologies, School of Aerospace Engineering</a:t>
            </a:r>
          </a:p>
        </p:txBody>
      </p:sp>
    </p:spTree>
    <p:extLst>
      <p:ext uri="{BB962C8B-B14F-4D97-AF65-F5344CB8AC3E}">
        <p14:creationId xmlns:p14="http://schemas.microsoft.com/office/powerpoint/2010/main" val="434408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F5C7-2FCA-4D2B-AF3C-A5E52BA8A65A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A9317-8741-45A8-A018-4C9CE615F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739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F5C7-2FCA-4D2B-AF3C-A5E52BA8A65A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A9317-8741-45A8-A018-4C9CE615F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32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F5C7-2FCA-4D2B-AF3C-A5E52BA8A65A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A9317-8741-45A8-A018-4C9CE615F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85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F5C7-2FCA-4D2B-AF3C-A5E52BA8A65A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A9317-8741-45A8-A018-4C9CE615F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884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F5C7-2FCA-4D2B-AF3C-A5E52BA8A65A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A9317-8741-45A8-A018-4C9CE615F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421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F5C7-2FCA-4D2B-AF3C-A5E52BA8A65A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A9317-8741-45A8-A018-4C9CE615F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189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F5C7-2FCA-4D2B-AF3C-A5E52BA8A65A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A9317-8741-45A8-A018-4C9CE615F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107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F5C7-2FCA-4D2B-AF3C-A5E52BA8A65A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A9317-8741-45A8-A018-4C9CE615F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14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F5C7-2FCA-4D2B-AF3C-A5E52BA8A65A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A9317-8741-45A8-A018-4C9CE615F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183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EF5C7-2FCA-4D2B-AF3C-A5E52BA8A65A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4A9317-8741-45A8-A018-4C9CE615F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388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438" y="9144"/>
            <a:ext cx="3740567" cy="2460036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 flipH="1" flipV="1">
            <a:off x="7620000" y="-6222"/>
            <a:ext cx="1524000" cy="6864222"/>
            <a:chOff x="0" y="-2"/>
            <a:chExt cx="6452558" cy="6858002"/>
          </a:xfrm>
        </p:grpSpPr>
        <p:sp>
          <p:nvSpPr>
            <p:cNvPr id="5" name="Rectangle 1"/>
            <p:cNvSpPr/>
            <p:nvPr/>
          </p:nvSpPr>
          <p:spPr>
            <a:xfrm>
              <a:off x="1647645" y="-2"/>
              <a:ext cx="4804913" cy="6858000"/>
            </a:xfrm>
            <a:custGeom>
              <a:avLst/>
              <a:gdLst>
                <a:gd name="connsiteX0" fmla="*/ 0 w 4804913"/>
                <a:gd name="connsiteY0" fmla="*/ 0 h 6858000"/>
                <a:gd name="connsiteX1" fmla="*/ 4804913 w 4804913"/>
                <a:gd name="connsiteY1" fmla="*/ 0 h 6858000"/>
                <a:gd name="connsiteX2" fmla="*/ 4804913 w 4804913"/>
                <a:gd name="connsiteY2" fmla="*/ 6858000 h 6858000"/>
                <a:gd name="connsiteX3" fmla="*/ 0 w 4804913"/>
                <a:gd name="connsiteY3" fmla="*/ 6858000 h 6858000"/>
                <a:gd name="connsiteX4" fmla="*/ 0 w 4804913"/>
                <a:gd name="connsiteY4" fmla="*/ 0 h 6858000"/>
                <a:gd name="connsiteX0" fmla="*/ 0 w 4804913"/>
                <a:gd name="connsiteY0" fmla="*/ 0 h 6858000"/>
                <a:gd name="connsiteX1" fmla="*/ 1319842 w 4804913"/>
                <a:gd name="connsiteY1" fmla="*/ 0 h 6858000"/>
                <a:gd name="connsiteX2" fmla="*/ 4804913 w 4804913"/>
                <a:gd name="connsiteY2" fmla="*/ 6858000 h 6858000"/>
                <a:gd name="connsiteX3" fmla="*/ 0 w 4804913"/>
                <a:gd name="connsiteY3" fmla="*/ 6858000 h 6858000"/>
                <a:gd name="connsiteX4" fmla="*/ 0 w 4804913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4913" h="6858000">
                  <a:moveTo>
                    <a:pt x="0" y="0"/>
                  </a:moveTo>
                  <a:lnTo>
                    <a:pt x="1319842" y="0"/>
                  </a:lnTo>
                  <a:lnTo>
                    <a:pt x="4804913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Isosceles Triangle 5"/>
            <p:cNvSpPr/>
            <p:nvPr/>
          </p:nvSpPr>
          <p:spPr>
            <a:xfrm flipV="1">
              <a:off x="0" y="-2"/>
              <a:ext cx="5796951" cy="6426680"/>
            </a:xfrm>
            <a:prstGeom prst="triangle">
              <a:avLst>
                <a:gd name="adj" fmla="val 30842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Rectangle 1"/>
            <p:cNvSpPr/>
            <p:nvPr/>
          </p:nvSpPr>
          <p:spPr>
            <a:xfrm>
              <a:off x="0" y="0"/>
              <a:ext cx="4804913" cy="6858000"/>
            </a:xfrm>
            <a:custGeom>
              <a:avLst/>
              <a:gdLst>
                <a:gd name="connsiteX0" fmla="*/ 0 w 4804913"/>
                <a:gd name="connsiteY0" fmla="*/ 0 h 6858000"/>
                <a:gd name="connsiteX1" fmla="*/ 4804913 w 4804913"/>
                <a:gd name="connsiteY1" fmla="*/ 0 h 6858000"/>
                <a:gd name="connsiteX2" fmla="*/ 4804913 w 4804913"/>
                <a:gd name="connsiteY2" fmla="*/ 6858000 h 6858000"/>
                <a:gd name="connsiteX3" fmla="*/ 0 w 4804913"/>
                <a:gd name="connsiteY3" fmla="*/ 6858000 h 6858000"/>
                <a:gd name="connsiteX4" fmla="*/ 0 w 4804913"/>
                <a:gd name="connsiteY4" fmla="*/ 0 h 6858000"/>
                <a:gd name="connsiteX0" fmla="*/ 0 w 4804913"/>
                <a:gd name="connsiteY0" fmla="*/ 0 h 6858000"/>
                <a:gd name="connsiteX1" fmla="*/ 1319842 w 4804913"/>
                <a:gd name="connsiteY1" fmla="*/ 0 h 6858000"/>
                <a:gd name="connsiteX2" fmla="*/ 4804913 w 4804913"/>
                <a:gd name="connsiteY2" fmla="*/ 6858000 h 6858000"/>
                <a:gd name="connsiteX3" fmla="*/ 0 w 4804913"/>
                <a:gd name="connsiteY3" fmla="*/ 6858000 h 6858000"/>
                <a:gd name="connsiteX4" fmla="*/ 0 w 4804913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4913" h="6858000">
                  <a:moveTo>
                    <a:pt x="0" y="0"/>
                  </a:moveTo>
                  <a:lnTo>
                    <a:pt x="1319842" y="0"/>
                  </a:lnTo>
                  <a:lnTo>
                    <a:pt x="4804913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0" name="Group 29"/>
          <p:cNvGrpSpPr/>
          <p:nvPr/>
        </p:nvGrpSpPr>
        <p:grpSpPr>
          <a:xfrm flipV="1">
            <a:off x="0" y="-6222"/>
            <a:ext cx="1524000" cy="6864222"/>
            <a:chOff x="0" y="-2"/>
            <a:chExt cx="6452558" cy="6858002"/>
          </a:xfrm>
        </p:grpSpPr>
        <p:sp>
          <p:nvSpPr>
            <p:cNvPr id="31" name="Rectangle 1"/>
            <p:cNvSpPr/>
            <p:nvPr/>
          </p:nvSpPr>
          <p:spPr>
            <a:xfrm>
              <a:off x="1647645" y="-2"/>
              <a:ext cx="4804913" cy="6858000"/>
            </a:xfrm>
            <a:custGeom>
              <a:avLst/>
              <a:gdLst>
                <a:gd name="connsiteX0" fmla="*/ 0 w 4804913"/>
                <a:gd name="connsiteY0" fmla="*/ 0 h 6858000"/>
                <a:gd name="connsiteX1" fmla="*/ 4804913 w 4804913"/>
                <a:gd name="connsiteY1" fmla="*/ 0 h 6858000"/>
                <a:gd name="connsiteX2" fmla="*/ 4804913 w 4804913"/>
                <a:gd name="connsiteY2" fmla="*/ 6858000 h 6858000"/>
                <a:gd name="connsiteX3" fmla="*/ 0 w 4804913"/>
                <a:gd name="connsiteY3" fmla="*/ 6858000 h 6858000"/>
                <a:gd name="connsiteX4" fmla="*/ 0 w 4804913"/>
                <a:gd name="connsiteY4" fmla="*/ 0 h 6858000"/>
                <a:gd name="connsiteX0" fmla="*/ 0 w 4804913"/>
                <a:gd name="connsiteY0" fmla="*/ 0 h 6858000"/>
                <a:gd name="connsiteX1" fmla="*/ 1319842 w 4804913"/>
                <a:gd name="connsiteY1" fmla="*/ 0 h 6858000"/>
                <a:gd name="connsiteX2" fmla="*/ 4804913 w 4804913"/>
                <a:gd name="connsiteY2" fmla="*/ 6858000 h 6858000"/>
                <a:gd name="connsiteX3" fmla="*/ 0 w 4804913"/>
                <a:gd name="connsiteY3" fmla="*/ 6858000 h 6858000"/>
                <a:gd name="connsiteX4" fmla="*/ 0 w 4804913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4913" h="6858000">
                  <a:moveTo>
                    <a:pt x="0" y="0"/>
                  </a:moveTo>
                  <a:lnTo>
                    <a:pt x="1319842" y="0"/>
                  </a:lnTo>
                  <a:lnTo>
                    <a:pt x="4804913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Isosceles Triangle 31"/>
            <p:cNvSpPr/>
            <p:nvPr/>
          </p:nvSpPr>
          <p:spPr>
            <a:xfrm flipV="1">
              <a:off x="0" y="-2"/>
              <a:ext cx="5796951" cy="6426680"/>
            </a:xfrm>
            <a:prstGeom prst="triangle">
              <a:avLst>
                <a:gd name="adj" fmla="val 30842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" name="Rectangle 1"/>
            <p:cNvSpPr/>
            <p:nvPr/>
          </p:nvSpPr>
          <p:spPr>
            <a:xfrm>
              <a:off x="0" y="0"/>
              <a:ext cx="4804913" cy="6858000"/>
            </a:xfrm>
            <a:custGeom>
              <a:avLst/>
              <a:gdLst>
                <a:gd name="connsiteX0" fmla="*/ 0 w 4804913"/>
                <a:gd name="connsiteY0" fmla="*/ 0 h 6858000"/>
                <a:gd name="connsiteX1" fmla="*/ 4804913 w 4804913"/>
                <a:gd name="connsiteY1" fmla="*/ 0 h 6858000"/>
                <a:gd name="connsiteX2" fmla="*/ 4804913 w 4804913"/>
                <a:gd name="connsiteY2" fmla="*/ 6858000 h 6858000"/>
                <a:gd name="connsiteX3" fmla="*/ 0 w 4804913"/>
                <a:gd name="connsiteY3" fmla="*/ 6858000 h 6858000"/>
                <a:gd name="connsiteX4" fmla="*/ 0 w 4804913"/>
                <a:gd name="connsiteY4" fmla="*/ 0 h 6858000"/>
                <a:gd name="connsiteX0" fmla="*/ 0 w 4804913"/>
                <a:gd name="connsiteY0" fmla="*/ 0 h 6858000"/>
                <a:gd name="connsiteX1" fmla="*/ 1319842 w 4804913"/>
                <a:gd name="connsiteY1" fmla="*/ 0 h 6858000"/>
                <a:gd name="connsiteX2" fmla="*/ 4804913 w 4804913"/>
                <a:gd name="connsiteY2" fmla="*/ 6858000 h 6858000"/>
                <a:gd name="connsiteX3" fmla="*/ 0 w 4804913"/>
                <a:gd name="connsiteY3" fmla="*/ 6858000 h 6858000"/>
                <a:gd name="connsiteX4" fmla="*/ 0 w 4804913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4913" h="6858000">
                  <a:moveTo>
                    <a:pt x="0" y="0"/>
                  </a:moveTo>
                  <a:lnTo>
                    <a:pt x="1319842" y="0"/>
                  </a:lnTo>
                  <a:lnTo>
                    <a:pt x="4804913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912434" y="2797314"/>
            <a:ext cx="73245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en-US" sz="2000" b="1" baseline="30000" dirty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INTERNATIONAL CONFERENCE OF IRANIAN AEROSPACE SOCIETY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20553" y="3667417"/>
            <a:ext cx="73245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imes New Roman" pitchFamily="18" charset="0"/>
                <a:cs typeface="Times New Roman" pitchFamily="18" charset="0"/>
              </a:rPr>
              <a:t>University of Tehran</a:t>
            </a:r>
          </a:p>
          <a:p>
            <a:pPr algn="ctr"/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College of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Interdisciplinary Science and Technologies</a:t>
            </a:r>
          </a:p>
          <a:p>
            <a:pPr algn="ctr"/>
            <a:r>
              <a:rPr lang="en-US" b="1" dirty="0">
                <a:latin typeface="Times New Roman" pitchFamily="18" charset="0"/>
                <a:cs typeface="Times New Roman" pitchFamily="18" charset="0"/>
              </a:rPr>
              <a:t>School of Aerospace Engineering</a:t>
            </a:r>
          </a:p>
          <a:p>
            <a:pPr algn="ctr"/>
            <a:r>
              <a:rPr lang="en-US" b="1" dirty="0">
                <a:latin typeface="Times New Roman" pitchFamily="18" charset="0"/>
                <a:cs typeface="Times New Roman" pitchFamily="18" charset="0"/>
              </a:rPr>
              <a:t>March 2024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D263C1-9EC9-B6B4-9F1B-08237016C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6034" y="4805571"/>
            <a:ext cx="2351931" cy="19731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7AA664-E413-1BF2-7503-8C3365C8E8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76848" y="5377509"/>
            <a:ext cx="1673214" cy="12274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6E7D89-E82A-F901-5585-3ADE7FABFE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2238" y="5268793"/>
            <a:ext cx="1444913" cy="144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270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ight Triangle 20"/>
          <p:cNvSpPr/>
          <p:nvPr/>
        </p:nvSpPr>
        <p:spPr>
          <a:xfrm flipV="1">
            <a:off x="1" y="-5"/>
            <a:ext cx="1905000" cy="1139013"/>
          </a:xfrm>
          <a:prstGeom prst="rtTriangl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Triangle 42"/>
          <p:cNvSpPr/>
          <p:nvPr/>
        </p:nvSpPr>
        <p:spPr>
          <a:xfrm flipH="1" flipV="1">
            <a:off x="7238030" y="0"/>
            <a:ext cx="1905970" cy="1132912"/>
          </a:xfrm>
          <a:prstGeom prst="rtTriangl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297677" y="1143000"/>
            <a:ext cx="25486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28978"/>
            <a:r>
              <a:rPr lang="fa-IR" sz="2400" dirty="0">
                <a:cs typeface="B Nazanin" pitchFamily="2" charset="-78"/>
              </a:rPr>
              <a:t> </a:t>
            </a:r>
            <a:r>
              <a:rPr lang="en-US" sz="2400" dirty="0">
                <a:cs typeface="B Titr" pitchFamily="2" charset="-78"/>
              </a:rPr>
              <a:t>(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Article Title</a:t>
            </a:r>
            <a:r>
              <a:rPr lang="en-US" sz="2400" dirty="0">
                <a:cs typeface="B Titr" pitchFamily="2" charset="-78"/>
              </a:rPr>
              <a:t>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5511" y="2606687"/>
            <a:ext cx="1082348" cy="1438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Authors</a:t>
            </a:r>
            <a:endParaRPr lang="fa-IR" sz="2000" dirty="0">
              <a:solidFill>
                <a:srgbClr val="333F50"/>
              </a:solidFill>
              <a:latin typeface="IRANSans(FaNum)" panose="02040503050201020203" pitchFamily="18" charset="-78"/>
              <a:cs typeface="B Nazanin" panose="00000400000000000000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fa-IR" sz="2000" b="1" dirty="0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...</a:t>
            </a:r>
          </a:p>
          <a:p>
            <a:pPr algn="ctr" rtl="1">
              <a:lnSpc>
                <a:spcPct val="150000"/>
              </a:lnSpc>
            </a:pPr>
            <a:r>
              <a:rPr lang="fa-IR" sz="2000" b="1" dirty="0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...</a:t>
            </a:r>
            <a:endParaRPr lang="en-US" sz="2000" b="1" dirty="0">
              <a:solidFill>
                <a:srgbClr val="333F50"/>
              </a:solidFill>
              <a:latin typeface="IRANSans(FaNum)" panose="02040503050201020203" pitchFamily="18" charset="-78"/>
              <a:cs typeface="B Nazanin" panose="00000400000000000000" pitchFamily="2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45348" y="2606687"/>
            <a:ext cx="1233223" cy="9771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en-US" sz="2000" b="1" dirty="0">
                <a:solidFill>
                  <a:srgbClr val="333F50"/>
                </a:solidFill>
                <a:latin typeface="Times New Roman" pitchFamily="18" charset="0"/>
                <a:cs typeface="Times New Roman" pitchFamily="18" charset="0"/>
              </a:rPr>
              <a:t>Presenter</a:t>
            </a:r>
            <a:endParaRPr lang="fa-IR" sz="2000" b="1" dirty="0">
              <a:solidFill>
                <a:srgbClr val="333F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rtl="1">
              <a:lnSpc>
                <a:spcPct val="150000"/>
              </a:lnSpc>
            </a:pPr>
            <a:r>
              <a:rPr lang="fa-IR" sz="2000" b="1" dirty="0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...</a:t>
            </a:r>
            <a:endParaRPr lang="en-US" sz="2000" b="1" dirty="0">
              <a:solidFill>
                <a:srgbClr val="333F50"/>
              </a:solidFill>
              <a:latin typeface="IRANSans(FaNum)" panose="02040503050201020203" pitchFamily="18" charset="-78"/>
              <a:cs typeface="B Nazanin" panose="00000400000000000000" pitchFamily="2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00676" y="5096889"/>
            <a:ext cx="15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5-7 March 2023</a:t>
            </a:r>
            <a:endParaRPr lang="fa-IR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7278624" y="3410902"/>
            <a:ext cx="329184" cy="688714"/>
          </a:xfrm>
          <a:prstGeom prst="line">
            <a:avLst/>
          </a:prstGeom>
          <a:ln w="1270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ight Triangle 41"/>
          <p:cNvSpPr/>
          <p:nvPr/>
        </p:nvSpPr>
        <p:spPr>
          <a:xfrm flipH="1" flipV="1">
            <a:off x="7718008" y="0"/>
            <a:ext cx="1425991" cy="838200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Triangle 33"/>
          <p:cNvSpPr/>
          <p:nvPr/>
        </p:nvSpPr>
        <p:spPr>
          <a:xfrm flipH="1" flipV="1">
            <a:off x="8153399" y="-4"/>
            <a:ext cx="990599" cy="533403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Triangle 19"/>
          <p:cNvSpPr/>
          <p:nvPr/>
        </p:nvSpPr>
        <p:spPr>
          <a:xfrm flipV="1">
            <a:off x="1" y="-5"/>
            <a:ext cx="1447799" cy="838200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/>
          <p:cNvSpPr/>
          <p:nvPr/>
        </p:nvSpPr>
        <p:spPr>
          <a:xfrm flipV="1">
            <a:off x="0" y="-5"/>
            <a:ext cx="990600" cy="533407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C7A1CB8-9D3C-4CCB-0231-4805B0CCE1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87" y="5848423"/>
            <a:ext cx="987713" cy="9877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621F8E7-E3E6-438A-9EBC-18593A1592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6912" y="5886315"/>
            <a:ext cx="1243076" cy="9119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C93C7BE-B78C-A8F2-FAF4-31D7F61EEA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39434" y="5679616"/>
            <a:ext cx="1404566" cy="117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785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614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525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5589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8926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346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66BACE5-7766-45C7-D61E-93ECA3F159AB}"/>
              </a:ext>
            </a:extLst>
          </p:cNvPr>
          <p:cNvSpPr/>
          <p:nvPr/>
        </p:nvSpPr>
        <p:spPr>
          <a:xfrm>
            <a:off x="7315200" y="0"/>
            <a:ext cx="1828800" cy="1295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 flipH="1">
            <a:off x="0" y="-1"/>
            <a:ext cx="9158200" cy="6860813"/>
            <a:chOff x="1300668" y="-1905001"/>
            <a:chExt cx="12213987" cy="6860815"/>
          </a:xfrm>
          <a:effectLst/>
        </p:grpSpPr>
        <p:sp>
          <p:nvSpPr>
            <p:cNvPr id="4" name="Isosceles Triangle 3"/>
            <p:cNvSpPr/>
            <p:nvPr/>
          </p:nvSpPr>
          <p:spPr>
            <a:xfrm rot="5400000" flipV="1">
              <a:off x="12101361" y="-1636143"/>
              <a:ext cx="1682151" cy="1144437"/>
            </a:xfrm>
            <a:prstGeom prst="triangle">
              <a:avLst>
                <a:gd name="adj" fmla="val 30842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Isosceles Triangle 4"/>
            <p:cNvSpPr/>
            <p:nvPr/>
          </p:nvSpPr>
          <p:spPr>
            <a:xfrm flipV="1">
              <a:off x="2234235" y="-1905001"/>
              <a:ext cx="11280420" cy="5788325"/>
            </a:xfrm>
            <a:prstGeom prst="triangle">
              <a:avLst>
                <a:gd name="adj" fmla="val 12718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6" name="Rectangle 3"/>
            <p:cNvSpPr/>
            <p:nvPr/>
          </p:nvSpPr>
          <p:spPr>
            <a:xfrm>
              <a:off x="1300668" y="-1905000"/>
              <a:ext cx="4185581" cy="6860814"/>
            </a:xfrm>
            <a:custGeom>
              <a:avLst/>
              <a:gdLst>
                <a:gd name="connsiteX0" fmla="*/ 0 w 8255479"/>
                <a:gd name="connsiteY0" fmla="*/ 0 h 6858000"/>
                <a:gd name="connsiteX1" fmla="*/ 8255479 w 8255479"/>
                <a:gd name="connsiteY1" fmla="*/ 0 h 6858000"/>
                <a:gd name="connsiteX2" fmla="*/ 8255479 w 8255479"/>
                <a:gd name="connsiteY2" fmla="*/ 6858000 h 6858000"/>
                <a:gd name="connsiteX3" fmla="*/ 0 w 8255479"/>
                <a:gd name="connsiteY3" fmla="*/ 6858000 h 6858000"/>
                <a:gd name="connsiteX4" fmla="*/ 0 w 8255479"/>
                <a:gd name="connsiteY4" fmla="*/ 0 h 6858000"/>
                <a:gd name="connsiteX0" fmla="*/ 0 w 8255479"/>
                <a:gd name="connsiteY0" fmla="*/ 0 h 6858000"/>
                <a:gd name="connsiteX1" fmla="*/ 3942271 w 8255479"/>
                <a:gd name="connsiteY1" fmla="*/ 8626 h 6858000"/>
                <a:gd name="connsiteX2" fmla="*/ 8255479 w 8255479"/>
                <a:gd name="connsiteY2" fmla="*/ 6858000 h 6858000"/>
                <a:gd name="connsiteX3" fmla="*/ 0 w 8255479"/>
                <a:gd name="connsiteY3" fmla="*/ 6858000 h 6858000"/>
                <a:gd name="connsiteX4" fmla="*/ 0 w 8255479"/>
                <a:gd name="connsiteY4" fmla="*/ 0 h 6858000"/>
                <a:gd name="connsiteX0" fmla="*/ 0 w 8255479"/>
                <a:gd name="connsiteY0" fmla="*/ 0 h 6858000"/>
                <a:gd name="connsiteX1" fmla="*/ 3942271 w 8255479"/>
                <a:gd name="connsiteY1" fmla="*/ 8626 h 6858000"/>
                <a:gd name="connsiteX2" fmla="*/ 8255479 w 8255479"/>
                <a:gd name="connsiteY2" fmla="*/ 6858000 h 6858000"/>
                <a:gd name="connsiteX3" fmla="*/ 0 w 8255479"/>
                <a:gd name="connsiteY3" fmla="*/ 6858000 h 6858000"/>
                <a:gd name="connsiteX4" fmla="*/ 0 w 8255479"/>
                <a:gd name="connsiteY4" fmla="*/ 0 h 6858000"/>
                <a:gd name="connsiteX0" fmla="*/ 0 w 8255479"/>
                <a:gd name="connsiteY0" fmla="*/ 0 h 6858000"/>
                <a:gd name="connsiteX1" fmla="*/ 3950898 w 8255479"/>
                <a:gd name="connsiteY1" fmla="*/ 0 h 6858000"/>
                <a:gd name="connsiteX2" fmla="*/ 8255479 w 8255479"/>
                <a:gd name="connsiteY2" fmla="*/ 6858000 h 6858000"/>
                <a:gd name="connsiteX3" fmla="*/ 0 w 8255479"/>
                <a:gd name="connsiteY3" fmla="*/ 6858000 h 6858000"/>
                <a:gd name="connsiteX4" fmla="*/ 0 w 8255479"/>
                <a:gd name="connsiteY4" fmla="*/ 0 h 6858000"/>
                <a:gd name="connsiteX0" fmla="*/ 0 w 8255479"/>
                <a:gd name="connsiteY0" fmla="*/ 0 h 6858000"/>
                <a:gd name="connsiteX1" fmla="*/ 2078966 w 8255479"/>
                <a:gd name="connsiteY1" fmla="*/ 0 h 6858000"/>
                <a:gd name="connsiteX2" fmla="*/ 8255479 w 8255479"/>
                <a:gd name="connsiteY2" fmla="*/ 6858000 h 6858000"/>
                <a:gd name="connsiteX3" fmla="*/ 0 w 8255479"/>
                <a:gd name="connsiteY3" fmla="*/ 6858000 h 6858000"/>
                <a:gd name="connsiteX4" fmla="*/ 0 w 8255479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55479" h="6858000">
                  <a:moveTo>
                    <a:pt x="0" y="0"/>
                  </a:moveTo>
                  <a:lnTo>
                    <a:pt x="2078966" y="0"/>
                  </a:lnTo>
                  <a:lnTo>
                    <a:pt x="8255479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379482" y="2421033"/>
            <a:ext cx="3688318" cy="1007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lnSpc>
                <a:spcPct val="250000"/>
              </a:lnSpc>
            </a:pPr>
            <a:r>
              <a:rPr lang="en-US" sz="2800" b="1" dirty="0">
                <a:solidFill>
                  <a:schemeClr val="bg1"/>
                </a:solidFill>
                <a:latin typeface="IRANSans(FaNum)" panose="02040503050201020203" pitchFamily="18" charset="-78"/>
                <a:cs typeface="B Lotus" panose="00000400000000000000" pitchFamily="2" charset="-78"/>
              </a:rPr>
              <a:t>Thanks for Attention</a:t>
            </a:r>
            <a:endParaRPr lang="fa-IR" sz="2800" b="1" dirty="0">
              <a:solidFill>
                <a:schemeClr val="bg1"/>
              </a:solidFill>
              <a:latin typeface="IRANSans(FaNum)" panose="02040503050201020203" pitchFamily="18" charset="-78"/>
              <a:cs typeface="B Lotus" panose="00000400000000000000" pitchFamily="2" charset="-78"/>
            </a:endParaRPr>
          </a:p>
        </p:txBody>
      </p:sp>
      <p:sp>
        <p:nvSpPr>
          <p:cNvPr id="9" name="Round Same Side Corner Rectangle 8"/>
          <p:cNvSpPr/>
          <p:nvPr/>
        </p:nvSpPr>
        <p:spPr>
          <a:xfrm rot="16200000">
            <a:off x="7208407" y="1645807"/>
            <a:ext cx="61186" cy="35052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07166A9-EE76-E293-6677-8C8BD7196B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4228161"/>
            <a:ext cx="1332501" cy="9739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4BCD9F5-7884-46B3-8C04-155A72BBB2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9231" y="4092002"/>
            <a:ext cx="1485462" cy="12462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2F5CF68-B824-606E-5C11-9CEDB70F6D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758" y="4177211"/>
            <a:ext cx="1241566" cy="124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982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431</TotalTime>
  <Words>38</Words>
  <Application>Microsoft Office PowerPoint</Application>
  <PresentationFormat>On-screen Show (4:3)</PresentationFormat>
  <Paragraphs>13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B Nazanin</vt:lpstr>
      <vt:lpstr>B Titr</vt:lpstr>
      <vt:lpstr>Calibri</vt:lpstr>
      <vt:lpstr>Calibri Light</vt:lpstr>
      <vt:lpstr>IRANSans(FaNum)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Pouya Talebinejad</cp:lastModifiedBy>
  <cp:revision>19</cp:revision>
  <dcterms:created xsi:type="dcterms:W3CDTF">2023-02-14T08:55:52Z</dcterms:created>
  <dcterms:modified xsi:type="dcterms:W3CDTF">2024-02-14T10:25:37Z</dcterms:modified>
</cp:coreProperties>
</file>