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58" r:id="rId3"/>
    <p:sldId id="260" r:id="rId4"/>
    <p:sldId id="267" r:id="rId5"/>
    <p:sldId id="268" r:id="rId6"/>
    <p:sldId id="269" r:id="rId7"/>
    <p:sldId id="270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>
      <p:cViewPr>
        <p:scale>
          <a:sx n="100" d="100"/>
          <a:sy n="100" d="100"/>
        </p:scale>
        <p:origin x="1950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EBD95D-CB4A-450F-A9DE-91E4A36ECF35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FB6B0-E50F-42D1-81CC-6FD769A98D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270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58988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3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0D7A7-1790-DE82-A5B9-E2813BE109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6056" y="5542"/>
            <a:ext cx="1267944" cy="1063762"/>
          </a:xfrm>
          <a:prstGeom prst="rect">
            <a:avLst/>
          </a:prstGeom>
        </p:spPr>
      </p:pic>
      <p:sp>
        <p:nvSpPr>
          <p:cNvPr id="8" name="Right Triangle 7">
            <a:extLst>
              <a:ext uri="{FF2B5EF4-FFF2-40B4-BE49-F238E27FC236}">
                <a16:creationId xmlns:a16="http://schemas.microsoft.com/office/drawing/2014/main" id="{C2ED1356-36AE-40FF-AFC2-48364F1AD8B2}"/>
              </a:ext>
            </a:extLst>
          </p:cNvPr>
          <p:cNvSpPr/>
          <p:nvPr userDrawn="1"/>
        </p:nvSpPr>
        <p:spPr>
          <a:xfrm flipH="1">
            <a:off x="7315200" y="5839397"/>
            <a:ext cx="1828798" cy="1018603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23463F65-89B9-3483-9036-808D1D71DBD6}"/>
              </a:ext>
            </a:extLst>
          </p:cNvPr>
          <p:cNvSpPr/>
          <p:nvPr userDrawn="1"/>
        </p:nvSpPr>
        <p:spPr>
          <a:xfrm flipH="1">
            <a:off x="7797365" y="6127280"/>
            <a:ext cx="1346633" cy="73072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471AA65-7024-B89E-441E-17A33061172B}"/>
              </a:ext>
            </a:extLst>
          </p:cNvPr>
          <p:cNvSpPr/>
          <p:nvPr userDrawn="1"/>
        </p:nvSpPr>
        <p:spPr>
          <a:xfrm flipH="1">
            <a:off x="8381999" y="6400800"/>
            <a:ext cx="764539" cy="457200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1">
            <a:extLst>
              <a:ext uri="{FF2B5EF4-FFF2-40B4-BE49-F238E27FC236}">
                <a16:creationId xmlns:a16="http://schemas.microsoft.com/office/drawing/2014/main" id="{9C9FEBF6-7EC8-6F7E-E14D-1AF56757FB53}"/>
              </a:ext>
            </a:extLst>
          </p:cNvPr>
          <p:cNvSpPr txBox="1">
            <a:spLocks/>
          </p:cNvSpPr>
          <p:nvPr userDrawn="1"/>
        </p:nvSpPr>
        <p:spPr>
          <a:xfrm>
            <a:off x="8545670" y="6498971"/>
            <a:ext cx="5983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0A17F14-ADC2-4AA4-995D-84A9D29C7288}" type="slidenum">
              <a:rPr lang="fa-IR" sz="2000" smtClean="0">
                <a:solidFill>
                  <a:schemeClr val="bg1"/>
                </a:solidFill>
                <a:cs typeface="B Nazanin" panose="00000400000000000000" pitchFamily="2" charset="-78"/>
              </a:rPr>
              <a:pPr algn="r"/>
              <a:t>‹#›</a:t>
            </a:fld>
            <a:endParaRPr lang="en-US" sz="2000" dirty="0">
              <a:solidFill>
                <a:schemeClr val="bg1"/>
              </a:solidFill>
              <a:cs typeface="B Nazanin" panose="00000400000000000000" pitchFamily="2" charset="-78"/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12346D81-BDFF-7C9A-9BC2-01F2C050FB0D}"/>
              </a:ext>
            </a:extLst>
          </p:cNvPr>
          <p:cNvSpPr/>
          <p:nvPr userDrawn="1"/>
        </p:nvSpPr>
        <p:spPr>
          <a:xfrm flipV="1">
            <a:off x="1" y="-5"/>
            <a:ext cx="1905000" cy="1139013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74ECE597-5F19-9E9F-6225-40BC906A9DBD}"/>
              </a:ext>
            </a:extLst>
          </p:cNvPr>
          <p:cNvSpPr/>
          <p:nvPr userDrawn="1"/>
        </p:nvSpPr>
        <p:spPr>
          <a:xfrm flipV="1">
            <a:off x="1" y="-5"/>
            <a:ext cx="1447799" cy="83820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CA9AC9CF-9099-BE84-C78C-9B5071939DB1}"/>
              </a:ext>
            </a:extLst>
          </p:cNvPr>
          <p:cNvSpPr/>
          <p:nvPr userDrawn="1"/>
        </p:nvSpPr>
        <p:spPr>
          <a:xfrm flipV="1">
            <a:off x="0" y="-5"/>
            <a:ext cx="990600" cy="533407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98242C8-1344-DAA0-517E-DC9688C13D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331" y="92552"/>
            <a:ext cx="2062647" cy="3657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946A9D6-BCEC-3FFC-A714-C844109057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" y="6361399"/>
            <a:ext cx="3291840" cy="393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08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739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32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85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884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21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8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107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4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18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EEF5C7-2FCA-4D2B-AF3C-A5E52BA8A65A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A9317-8741-45A8-A018-4C9CE615F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88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000" y="-11730"/>
            <a:ext cx="3740567" cy="246003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 flipH="1" flipV="1">
            <a:off x="7620000" y="-6222"/>
            <a:ext cx="1524000" cy="6864222"/>
            <a:chOff x="0" y="-2"/>
            <a:chExt cx="6452558" cy="6858002"/>
          </a:xfrm>
        </p:grpSpPr>
        <p:sp>
          <p:nvSpPr>
            <p:cNvPr id="5" name="Rectangle 1"/>
            <p:cNvSpPr/>
            <p:nvPr/>
          </p:nvSpPr>
          <p:spPr>
            <a:xfrm>
              <a:off x="1647645" y="-2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Isosceles Triangle 5"/>
            <p:cNvSpPr/>
            <p:nvPr/>
          </p:nvSpPr>
          <p:spPr>
            <a:xfrm flipV="1">
              <a:off x="0" y="-2"/>
              <a:ext cx="5796951" cy="6426680"/>
            </a:xfrm>
            <a:prstGeom prst="triangle">
              <a:avLst>
                <a:gd name="adj" fmla="val 3084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Rectangle 1"/>
            <p:cNvSpPr/>
            <p:nvPr/>
          </p:nvSpPr>
          <p:spPr>
            <a:xfrm>
              <a:off x="0" y="0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96034" y="4805571"/>
            <a:ext cx="2351931" cy="1973191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76848" y="5377509"/>
            <a:ext cx="1673214" cy="1227480"/>
          </a:xfrm>
          <a:prstGeom prst="rect">
            <a:avLst/>
          </a:prstGeom>
        </p:spPr>
      </p:pic>
      <p:grpSp>
        <p:nvGrpSpPr>
          <p:cNvPr id="30" name="Group 29"/>
          <p:cNvGrpSpPr/>
          <p:nvPr/>
        </p:nvGrpSpPr>
        <p:grpSpPr>
          <a:xfrm flipV="1">
            <a:off x="0" y="-6222"/>
            <a:ext cx="1524000" cy="6864222"/>
            <a:chOff x="0" y="-2"/>
            <a:chExt cx="6452558" cy="6858002"/>
          </a:xfrm>
        </p:grpSpPr>
        <p:sp>
          <p:nvSpPr>
            <p:cNvPr id="31" name="Rectangle 1"/>
            <p:cNvSpPr/>
            <p:nvPr/>
          </p:nvSpPr>
          <p:spPr>
            <a:xfrm>
              <a:off x="1647645" y="-2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2" name="Isosceles Triangle 31"/>
            <p:cNvSpPr/>
            <p:nvPr/>
          </p:nvSpPr>
          <p:spPr>
            <a:xfrm flipV="1">
              <a:off x="0" y="-2"/>
              <a:ext cx="5796951" cy="6426680"/>
            </a:xfrm>
            <a:prstGeom prst="triangle">
              <a:avLst>
                <a:gd name="adj" fmla="val 3084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3" name="Rectangle 1"/>
            <p:cNvSpPr/>
            <p:nvPr/>
          </p:nvSpPr>
          <p:spPr>
            <a:xfrm>
              <a:off x="0" y="0"/>
              <a:ext cx="4804913" cy="6858000"/>
            </a:xfrm>
            <a:custGeom>
              <a:avLst/>
              <a:gdLst>
                <a:gd name="connsiteX0" fmla="*/ 0 w 4804913"/>
                <a:gd name="connsiteY0" fmla="*/ 0 h 6858000"/>
                <a:gd name="connsiteX1" fmla="*/ 4804913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  <a:gd name="connsiteX0" fmla="*/ 0 w 4804913"/>
                <a:gd name="connsiteY0" fmla="*/ 0 h 6858000"/>
                <a:gd name="connsiteX1" fmla="*/ 1319842 w 4804913"/>
                <a:gd name="connsiteY1" fmla="*/ 0 h 6858000"/>
                <a:gd name="connsiteX2" fmla="*/ 4804913 w 4804913"/>
                <a:gd name="connsiteY2" fmla="*/ 6858000 h 6858000"/>
                <a:gd name="connsiteX3" fmla="*/ 0 w 4804913"/>
                <a:gd name="connsiteY3" fmla="*/ 6858000 h 6858000"/>
                <a:gd name="connsiteX4" fmla="*/ 0 w 4804913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04913" h="6858000">
                  <a:moveTo>
                    <a:pt x="0" y="0"/>
                  </a:moveTo>
                  <a:lnTo>
                    <a:pt x="1319842" y="0"/>
                  </a:lnTo>
                  <a:lnTo>
                    <a:pt x="4804913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4EE47F2-8794-0E7D-3FBE-F8318DC7B9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2238" y="5268793"/>
            <a:ext cx="1444913" cy="1444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B7709F-1C9B-4D51-A4CA-C041BD2547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105" y="2514600"/>
            <a:ext cx="6136317" cy="210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70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ight Triangle 20"/>
          <p:cNvSpPr/>
          <p:nvPr/>
        </p:nvSpPr>
        <p:spPr>
          <a:xfrm flipV="1">
            <a:off x="1" y="-5"/>
            <a:ext cx="1905000" cy="1139013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Triangle 42"/>
          <p:cNvSpPr/>
          <p:nvPr/>
        </p:nvSpPr>
        <p:spPr>
          <a:xfrm flipH="1" flipV="1">
            <a:off x="7238030" y="0"/>
            <a:ext cx="1905970" cy="1132912"/>
          </a:xfrm>
          <a:prstGeom prst="rtTriangl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657762" y="1143000"/>
            <a:ext cx="17956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/>
            <a:r>
              <a:rPr lang="fa-IR" sz="3200" b="1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عنوان مقاله</a:t>
            </a:r>
            <a:endParaRPr lang="en-US" sz="3200" b="1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4366" y="2606687"/>
            <a:ext cx="102463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000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نویسندگان</a:t>
            </a:r>
          </a:p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...</a:t>
            </a:r>
          </a:p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...</a:t>
            </a:r>
            <a:endParaRPr lang="en-US" sz="2000" b="1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40823" y="2606687"/>
            <a:ext cx="1042272" cy="9771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000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ارائه‌</a:t>
            </a:r>
            <a:r>
              <a:rPr lang="en-US" sz="2000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</a:t>
            </a:r>
            <a:r>
              <a:rPr lang="fa-IR" sz="2000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دهنده</a:t>
            </a:r>
          </a:p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...</a:t>
            </a:r>
            <a:endParaRPr lang="en-US" sz="2000" b="1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5719" y="5096889"/>
            <a:ext cx="1152881" cy="5155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rgbClr val="333F50"/>
                </a:solidFill>
                <a:latin typeface="IRANSans(FaNum)" panose="02040503050201020203" pitchFamily="18" charset="-78"/>
                <a:cs typeface="B Lotus" panose="00000400000000000000" pitchFamily="2" charset="-78"/>
              </a:rPr>
              <a:t>اسفند 1402</a:t>
            </a:r>
            <a:endParaRPr lang="en-US" sz="2000" b="1" dirty="0">
              <a:solidFill>
                <a:srgbClr val="333F50"/>
              </a:solidFill>
              <a:latin typeface="IRANSans(FaNum)" panose="02040503050201020203" pitchFamily="18" charset="-78"/>
              <a:cs typeface="B Lotus" panose="00000400000000000000" pitchFamily="2" charset="-78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7278624" y="3410902"/>
            <a:ext cx="329184" cy="688714"/>
          </a:xfrm>
          <a:prstGeom prst="line">
            <a:avLst/>
          </a:prstGeom>
          <a:ln w="127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ight Triangle 41"/>
          <p:cNvSpPr/>
          <p:nvPr/>
        </p:nvSpPr>
        <p:spPr>
          <a:xfrm flipH="1" flipV="1">
            <a:off x="7718008" y="0"/>
            <a:ext cx="1425991" cy="83820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/>
          <p:cNvSpPr/>
          <p:nvPr/>
        </p:nvSpPr>
        <p:spPr>
          <a:xfrm flipH="1" flipV="1">
            <a:off x="8153399" y="-4"/>
            <a:ext cx="990599" cy="53340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Triangle 19"/>
          <p:cNvSpPr/>
          <p:nvPr/>
        </p:nvSpPr>
        <p:spPr>
          <a:xfrm flipV="1">
            <a:off x="1" y="-5"/>
            <a:ext cx="1447799" cy="838200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/>
          <p:cNvSpPr/>
          <p:nvPr/>
        </p:nvSpPr>
        <p:spPr>
          <a:xfrm flipV="1">
            <a:off x="0" y="-5"/>
            <a:ext cx="990600" cy="533407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C6CE84-C4FE-1CA9-389B-E011A1F925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87" y="5848423"/>
            <a:ext cx="987713" cy="9877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11956D5-DF42-B01A-F70C-B55FEC556B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6912" y="5886315"/>
            <a:ext cx="1243076" cy="9119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CE691C-C079-896D-58BF-4771038930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6056" y="5794238"/>
            <a:ext cx="1267944" cy="10637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1113B8-F125-8396-6EF1-4515FBBE1B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785" y="5868919"/>
            <a:ext cx="4143271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785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265" y="1866737"/>
            <a:ext cx="7707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کمیته اجرایی بیست و دومین کنفرانس بین المللی انجمن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هوافضای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ایران در دانشگاه تهران جهت همسان سازی در ارائه شفاهی مقالات این قالب را ارائه کرده است. 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متن ، تصاویر و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شکل‌های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مورد نظر در مقاله خود را در این قالب جایگزین نمایید.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96148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265" y="1866737"/>
            <a:ext cx="7707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کمیته اجرایی بیست و دومین کنفرانس بین المللی انجمن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هوافضای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ایران در دانشگاه تهران جهت همسان سازی در ارائه شفاهی مقالات این قالب را ارائه کرده است. 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متن ، تصاویر و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شکل‌های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مورد نظر در مقاله خود را در این قالب جایگزین نمایید.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828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265" y="1866737"/>
            <a:ext cx="7707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کمیته اجرایی بیست و دومین کنفرانس بین المللی انجمن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هوافضای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ایران در دانشگاه تهران جهت همسان سازی در ارائه شفاهی مقالات این قالب را ارائه کرده است. 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متن ، تصاویر و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شکل‌های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مورد نظر در مقاله خود را در این قالب جایگزین نمایید.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344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265" y="1866737"/>
            <a:ext cx="7707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کمیته اجرایی بیست و دومین کنفرانس بین المللی انجمن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هوافضای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ایران در دانشگاه تهران جهت همسان سازی در ارائه شفاهی مقالات این قالب را ارائه کرده است. 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متن ، تصاویر و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شکل‌های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مورد نظر در مقاله خود را در این قالب جایگزین نمایید.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811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265" y="1866737"/>
            <a:ext cx="7707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کمیته اجرایی بیست و دومین کنفرانس بین المللی انجمن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هوافضای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ایران در دانشگاه تهران جهت همسان سازی در ارائه شفاهی مقالات این قالب را ارائه کرده است. </a:t>
            </a:r>
          </a:p>
          <a:p>
            <a:pPr algn="just" rtl="1">
              <a:lnSpc>
                <a:spcPct val="150000"/>
              </a:lnSpc>
            </a:pPr>
            <a:endParaRPr lang="fa-IR" dirty="0">
              <a:solidFill>
                <a:srgbClr val="333F50"/>
              </a:solidFill>
              <a:latin typeface="IRANSans(FaNum)" panose="02040503050201020203" pitchFamily="18" charset="-78"/>
              <a:cs typeface="B Nazanin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متن ، تصاویر و </a:t>
            </a:r>
            <a:r>
              <a:rPr lang="fa-IR" dirty="0" err="1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شکل‌های</a:t>
            </a:r>
            <a:r>
              <a:rPr lang="fa-IR" dirty="0">
                <a:solidFill>
                  <a:srgbClr val="333F50"/>
                </a:solidFill>
                <a:latin typeface="IRANSans(FaNum)" panose="02040503050201020203" pitchFamily="18" charset="-78"/>
                <a:cs typeface="B Nazanin" panose="00000400000000000000" pitchFamily="2" charset="-78"/>
              </a:rPr>
              <a:t> مورد نظر در مقاله خود را در این قالب جایگزین نمایید.</a:t>
            </a:r>
            <a:endParaRPr lang="en-US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336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 flipH="1">
            <a:off x="1143" y="0"/>
            <a:ext cx="9141712" cy="6858000"/>
            <a:chOff x="2" y="-1"/>
            <a:chExt cx="12191999" cy="6858002"/>
          </a:xfrm>
          <a:effectLst/>
        </p:grpSpPr>
        <p:sp>
          <p:nvSpPr>
            <p:cNvPr id="4" name="Isosceles Triangle 3"/>
            <p:cNvSpPr/>
            <p:nvPr/>
          </p:nvSpPr>
          <p:spPr>
            <a:xfrm rot="5400000" flipV="1">
              <a:off x="10778706" y="268857"/>
              <a:ext cx="1682151" cy="1144437"/>
            </a:xfrm>
            <a:prstGeom prst="triangle">
              <a:avLst>
                <a:gd name="adj" fmla="val 30842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Isosceles Triangle 4"/>
            <p:cNvSpPr/>
            <p:nvPr/>
          </p:nvSpPr>
          <p:spPr>
            <a:xfrm flipV="1">
              <a:off x="1500997" y="-1"/>
              <a:ext cx="10691004" cy="5788325"/>
            </a:xfrm>
            <a:prstGeom prst="triangle">
              <a:avLst>
                <a:gd name="adj" fmla="val 30842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Rectangle 3"/>
            <p:cNvSpPr/>
            <p:nvPr/>
          </p:nvSpPr>
          <p:spPr>
            <a:xfrm>
              <a:off x="2" y="1"/>
              <a:ext cx="7722006" cy="6858000"/>
            </a:xfrm>
            <a:custGeom>
              <a:avLst/>
              <a:gdLst>
                <a:gd name="connsiteX0" fmla="*/ 0 w 8255479"/>
                <a:gd name="connsiteY0" fmla="*/ 0 h 6858000"/>
                <a:gd name="connsiteX1" fmla="*/ 8255479 w 8255479"/>
                <a:gd name="connsiteY1" fmla="*/ 0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3942271 w 8255479"/>
                <a:gd name="connsiteY1" fmla="*/ 8626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3942271 w 8255479"/>
                <a:gd name="connsiteY1" fmla="*/ 8626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3950898 w 8255479"/>
                <a:gd name="connsiteY1" fmla="*/ 0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  <a:gd name="connsiteX0" fmla="*/ 0 w 8255479"/>
                <a:gd name="connsiteY0" fmla="*/ 0 h 6858000"/>
                <a:gd name="connsiteX1" fmla="*/ 2078966 w 8255479"/>
                <a:gd name="connsiteY1" fmla="*/ 0 h 6858000"/>
                <a:gd name="connsiteX2" fmla="*/ 8255479 w 8255479"/>
                <a:gd name="connsiteY2" fmla="*/ 6858000 h 6858000"/>
                <a:gd name="connsiteX3" fmla="*/ 0 w 8255479"/>
                <a:gd name="connsiteY3" fmla="*/ 6858000 h 6858000"/>
                <a:gd name="connsiteX4" fmla="*/ 0 w 8255479"/>
                <a:gd name="connsiteY4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55479" h="6858000">
                  <a:moveTo>
                    <a:pt x="0" y="0"/>
                  </a:moveTo>
                  <a:lnTo>
                    <a:pt x="2078966" y="0"/>
                  </a:lnTo>
                  <a:lnTo>
                    <a:pt x="8255479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255627" y="2421032"/>
            <a:ext cx="2576347" cy="1007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>
              <a:lnSpc>
                <a:spcPct val="250000"/>
              </a:lnSpc>
            </a:pPr>
            <a:r>
              <a:rPr lang="fa-IR" sz="2800" b="1" dirty="0">
                <a:solidFill>
                  <a:schemeClr val="bg1"/>
                </a:solidFill>
                <a:latin typeface="IRANSans(FaNum)" panose="02040503050201020203" pitchFamily="18" charset="-78"/>
                <a:cs typeface="B Lotus" panose="00000400000000000000" pitchFamily="2" charset="-78"/>
              </a:rPr>
              <a:t>با تشکر از توجه شما</a:t>
            </a:r>
          </a:p>
        </p:txBody>
      </p:sp>
      <p:sp>
        <p:nvSpPr>
          <p:cNvPr id="9" name="Round Same Side Corner Rectangle 8"/>
          <p:cNvSpPr/>
          <p:nvPr/>
        </p:nvSpPr>
        <p:spPr>
          <a:xfrm rot="16200000">
            <a:off x="7513208" y="2255406"/>
            <a:ext cx="61186" cy="228600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F2FC07-C2EA-6AA3-FDAD-4899FF3F8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4228161"/>
            <a:ext cx="1332501" cy="9739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21D05B-3BAD-D11F-AB8E-E9933DDE64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49231" y="4092002"/>
            <a:ext cx="1485462" cy="12462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99DAD2-C7E6-0E4F-D92D-16F2163143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8" y="4177211"/>
            <a:ext cx="1241566" cy="124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82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</TotalTime>
  <Words>240</Words>
  <Application>Microsoft Office PowerPoint</Application>
  <PresentationFormat>On-screen Show (4:3)</PresentationFormat>
  <Paragraphs>23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IRANSans(FaNum)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Msd</cp:lastModifiedBy>
  <cp:revision>15</cp:revision>
  <dcterms:created xsi:type="dcterms:W3CDTF">2023-02-14T08:55:52Z</dcterms:created>
  <dcterms:modified xsi:type="dcterms:W3CDTF">2024-02-29T12:23:57Z</dcterms:modified>
</cp:coreProperties>
</file>